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60" r:id="rId1"/>
  </p:sldMasterIdLst>
  <p:notesMasterIdLst>
    <p:notesMasterId r:id="rId94"/>
  </p:notesMasterIdLst>
  <p:sldIdLst>
    <p:sldId id="466" r:id="rId2"/>
    <p:sldId id="562" r:id="rId3"/>
    <p:sldId id="563" r:id="rId4"/>
    <p:sldId id="558" r:id="rId5"/>
    <p:sldId id="559" r:id="rId6"/>
    <p:sldId id="560" r:id="rId7"/>
    <p:sldId id="561" r:id="rId8"/>
    <p:sldId id="505" r:id="rId9"/>
    <p:sldId id="506" r:id="rId10"/>
    <p:sldId id="542" r:id="rId11"/>
    <p:sldId id="555" r:id="rId12"/>
    <p:sldId id="507" r:id="rId13"/>
    <p:sldId id="508" r:id="rId14"/>
    <p:sldId id="509" r:id="rId15"/>
    <p:sldId id="510" r:id="rId16"/>
    <p:sldId id="511" r:id="rId17"/>
    <p:sldId id="512" r:id="rId18"/>
    <p:sldId id="513" r:id="rId19"/>
    <p:sldId id="514" r:id="rId20"/>
    <p:sldId id="515" r:id="rId21"/>
    <p:sldId id="516" r:id="rId22"/>
    <p:sldId id="517" r:id="rId23"/>
    <p:sldId id="518" r:id="rId24"/>
    <p:sldId id="519" r:id="rId25"/>
    <p:sldId id="520" r:id="rId26"/>
    <p:sldId id="543" r:id="rId27"/>
    <p:sldId id="522" r:id="rId28"/>
    <p:sldId id="523" r:id="rId29"/>
    <p:sldId id="524" r:id="rId30"/>
    <p:sldId id="525" r:id="rId31"/>
    <p:sldId id="544" r:id="rId32"/>
    <p:sldId id="546" r:id="rId33"/>
    <p:sldId id="547" r:id="rId34"/>
    <p:sldId id="548" r:id="rId35"/>
    <p:sldId id="550" r:id="rId36"/>
    <p:sldId id="549" r:id="rId37"/>
    <p:sldId id="551" r:id="rId38"/>
    <p:sldId id="552" r:id="rId39"/>
    <p:sldId id="526" r:id="rId40"/>
    <p:sldId id="527" r:id="rId41"/>
    <p:sldId id="545" r:id="rId42"/>
    <p:sldId id="528" r:id="rId43"/>
    <p:sldId id="531" r:id="rId44"/>
    <p:sldId id="529" r:id="rId45"/>
    <p:sldId id="532" r:id="rId46"/>
    <p:sldId id="533" r:id="rId47"/>
    <p:sldId id="553" r:id="rId48"/>
    <p:sldId id="534" r:id="rId49"/>
    <p:sldId id="535" r:id="rId50"/>
    <p:sldId id="554" r:id="rId51"/>
    <p:sldId id="536" r:id="rId52"/>
    <p:sldId id="537" r:id="rId53"/>
    <p:sldId id="538" r:id="rId54"/>
    <p:sldId id="539" r:id="rId55"/>
    <p:sldId id="541" r:id="rId56"/>
    <p:sldId id="540" r:id="rId57"/>
    <p:sldId id="503" r:id="rId58"/>
    <p:sldId id="556" r:id="rId59"/>
    <p:sldId id="477" r:id="rId60"/>
    <p:sldId id="478" r:id="rId61"/>
    <p:sldId id="479" r:id="rId62"/>
    <p:sldId id="480" r:id="rId63"/>
    <p:sldId id="482" r:id="rId64"/>
    <p:sldId id="481" r:id="rId65"/>
    <p:sldId id="483" r:id="rId66"/>
    <p:sldId id="484" r:id="rId67"/>
    <p:sldId id="485" r:id="rId68"/>
    <p:sldId id="486" r:id="rId69"/>
    <p:sldId id="487" r:id="rId70"/>
    <p:sldId id="488" r:id="rId71"/>
    <p:sldId id="489" r:id="rId72"/>
    <p:sldId id="490" r:id="rId73"/>
    <p:sldId id="492" r:id="rId74"/>
    <p:sldId id="493" r:id="rId75"/>
    <p:sldId id="498" r:id="rId76"/>
    <p:sldId id="564" r:id="rId77"/>
    <p:sldId id="499" r:id="rId78"/>
    <p:sldId id="572" r:id="rId79"/>
    <p:sldId id="565" r:id="rId80"/>
    <p:sldId id="500" r:id="rId81"/>
    <p:sldId id="567" r:id="rId82"/>
    <p:sldId id="568" r:id="rId83"/>
    <p:sldId id="569" r:id="rId84"/>
    <p:sldId id="570" r:id="rId85"/>
    <p:sldId id="502" r:id="rId86"/>
    <p:sldId id="496" r:id="rId87"/>
    <p:sldId id="497" r:id="rId88"/>
    <p:sldId id="571" r:id="rId89"/>
    <p:sldId id="494" r:id="rId90"/>
    <p:sldId id="495" r:id="rId91"/>
    <p:sldId id="491" r:id="rId92"/>
    <p:sldId id="557" r:id="rId93"/>
  </p:sldIdLst>
  <p:sldSz cx="12192000" cy="6858000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is PC" initials="TP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B4"/>
    <a:srgbClr val="C2B39C"/>
    <a:srgbClr val="CC3300"/>
    <a:srgbClr val="80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8" autoAdjust="0"/>
    <p:restoredTop sz="94660"/>
  </p:normalViewPr>
  <p:slideViewPr>
    <p:cSldViewPr>
      <p:cViewPr>
        <p:scale>
          <a:sx n="78" d="100"/>
          <a:sy n="78" d="100"/>
        </p:scale>
        <p:origin x="-258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8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commentAuthors" Target="commentAuthor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notesMaster" Target="notesMasters/notesMaster1.xml"/><Relationship Id="rId9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9106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9106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AA5214-A478-490B-8F9A-39E66631A9D1}" type="datetimeFigureOut">
              <a:rPr lang="en-US"/>
              <a:pPr>
                <a:defRPr/>
              </a:pPr>
              <a:t>06/06/2018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5" rIns="91870" bIns="45935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31"/>
            <a:ext cx="5438140" cy="3907278"/>
          </a:xfrm>
          <a:prstGeom prst="rect">
            <a:avLst/>
          </a:prstGeom>
        </p:spPr>
        <p:txBody>
          <a:bodyPr vert="horz" lIns="91870" tIns="45935" rIns="91870" bIns="45935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120"/>
            <a:ext cx="2945659" cy="499105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9120"/>
            <a:ext cx="2945659" cy="499105"/>
          </a:xfrm>
          <a:prstGeom prst="rect">
            <a:avLst/>
          </a:prstGeom>
        </p:spPr>
        <p:txBody>
          <a:bodyPr vert="horz" wrap="square" lIns="91870" tIns="45935" rIns="91870" bIns="4593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A66B051-BBC6-47CA-8641-43767B95C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732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C17F4F8-CE26-43B6-AF05-D81B6E75DE7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66B051-BBC6-47CA-8641-43767B95CB35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0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66B051-BBC6-47CA-8641-43767B95CB35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0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66B051-BBC6-47CA-8641-43767B95CB35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0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66B051-BBC6-47CA-8641-43767B95CB35}" type="slidenum">
              <a:rPr lang="en-US" smtClean="0"/>
              <a:pPr>
                <a:defRPr/>
              </a:pPr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0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66B051-BBC6-47CA-8641-43767B95CB35}" type="slidenum">
              <a:rPr lang="en-US" smtClean="0"/>
              <a:pPr>
                <a:defRPr/>
              </a:pPr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C17F4F8-CE26-43B6-AF05-D81B6E75DE7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8BB67-E706-47A8-92C7-2F72EB7C745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034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66B051-BBC6-47CA-8641-43767B95CB35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66B051-BBC6-47CA-8641-43767B95CB35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66B051-BBC6-47CA-8641-43767B95CB35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0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66B051-BBC6-47CA-8641-43767B95CB35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66B051-BBC6-47CA-8641-43767B95CB35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66B051-BBC6-47CA-8641-43767B95CB35}" type="slidenum">
              <a:rPr lang="en-US" smtClean="0"/>
              <a:pPr>
                <a:defRPr/>
              </a:pPr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48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5EC3DB-6829-40B8-A3EC-D7CB97288F31}" type="datetime1">
              <a:rPr lang="en-US" smtClean="0"/>
              <a:t>06/06/2018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D95388-7246-41D3-A528-449242E5D6A1}" type="datetime1">
              <a:rPr lang="en-US" smtClean="0"/>
              <a:t>06/06/2018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F700E-76E4-46EC-B1A0-4648410F60EA}" type="datetime1">
              <a:rPr lang="en-US" smtClean="0"/>
              <a:t>06/06/2018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7" y="228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85950"/>
            <a:ext cx="5350933" cy="4171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63734" y="1885950"/>
            <a:ext cx="5350933" cy="4171950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50CD1-B558-47BA-BBAC-A1224282B046}" type="datetime1">
              <a:rPr lang="en-US" smtClean="0"/>
              <a:t>06/06/2018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pkachare@gmail.com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95287-C001-43C0-BD1D-3C6A0C81E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641479"/>
      </p:ext>
    </p:extLst>
  </p:cSld>
  <p:clrMapOvr>
    <a:masterClrMapping/>
  </p:clrMapOvr>
  <p:transition advClick="0" advTm="8000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4E0412-59FD-42BD-ABE3-BBEAAA68F59C}" type="datetime1">
              <a:rPr lang="en-US" smtClean="0"/>
              <a:t>06/06/2018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CBB519-E97F-4659-8397-A7A432D6CA84}" type="datetime1">
              <a:rPr lang="en-US" smtClean="0"/>
              <a:t>06/06/2018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0F8704-0CE6-4FAC-A76A-F6ECD3CA1D5E}" type="datetime1">
              <a:rPr lang="en-US" smtClean="0"/>
              <a:t>06/06/2018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B57FAB-1F7C-4B1D-B943-C56229CF91AD}" type="datetime1">
              <a:rPr lang="en-US" smtClean="0"/>
              <a:t>06/06/2018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A1DE2A-F0CB-4644-B1A9-5FB4DB04AC2F}" type="datetime1">
              <a:rPr lang="en-US" smtClean="0"/>
              <a:t>06/06/2018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E2AB0F-15E7-4EB2-9D75-A46402F0B088}" type="datetime1">
              <a:rPr lang="en-US" smtClean="0"/>
              <a:t>06/06/2018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11" descr="LOGO_MODIFIED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61997" cy="74295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86618" y="0"/>
            <a:ext cx="805382" cy="751901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6418835"/>
            <a:ext cx="4425462" cy="43916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6418835"/>
            <a:ext cx="4425462" cy="4391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238"/>
          <a:stretch>
            <a:fillRect/>
          </a:stretch>
        </p:blipFill>
        <p:spPr>
          <a:xfrm>
            <a:off x="8839200" y="6418835"/>
            <a:ext cx="3352800" cy="4391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33D412-2D4A-454D-91E5-4619E99A3DF3}" type="datetime1">
              <a:rPr lang="en-US" smtClean="0"/>
              <a:t>06/06/2018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C22397-C0AC-4443-8A40-FFE9F64FFF68}" type="datetime1">
              <a:rPr lang="en-US" smtClean="0"/>
              <a:t>06/06/2018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2BA0698A-CC13-42AE-A917-4E5F2C9EA0AE}" type="datetime1">
              <a:rPr lang="en-US" smtClean="0"/>
              <a:t>06/06/2018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FAF6461-FB82-4EC5-9F1D-0959CDD80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1" r:id="rId1"/>
    <p:sldLayoutId id="2147484162" r:id="rId2"/>
    <p:sldLayoutId id="2147484163" r:id="rId3"/>
    <p:sldLayoutId id="2147484164" r:id="rId4"/>
    <p:sldLayoutId id="2147484165" r:id="rId5"/>
    <p:sldLayoutId id="2147484166" r:id="rId6"/>
    <p:sldLayoutId id="2147484167" r:id="rId7"/>
    <p:sldLayoutId id="2147484168" r:id="rId8"/>
    <p:sldLayoutId id="2147484169" r:id="rId9"/>
    <p:sldLayoutId id="2147484170" r:id="rId10"/>
    <p:sldLayoutId id="2147484171" r:id="rId11"/>
    <p:sldLayoutId id="2147484172" r:id="rId12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762000"/>
            <a:ext cx="12192000" cy="477053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Font typeface="Symbol"/>
              <a:buChar char="§"/>
            </a:pPr>
            <a:r>
              <a:rPr lang="mr-IN" sz="6600" b="1" dirty="0" smtClean="0">
                <a:solidFill>
                  <a:srgbClr val="FF0000"/>
                </a:solidFill>
                <a:latin typeface="DVBW-TTSurekh" pitchFamily="2" charset="0"/>
                <a:sym typeface="Symbol"/>
              </a:rPr>
              <a:t>सुस्वागतम</a:t>
            </a:r>
            <a:r>
              <a:rPr lang="en-US" sz="6600" b="1" dirty="0" smtClean="0">
                <a:solidFill>
                  <a:srgbClr val="FF0000"/>
                </a:solidFill>
                <a:latin typeface="DVBW-TTSurekh" pitchFamily="2" charset="0"/>
                <a:sym typeface="Symbol"/>
              </a:rPr>
              <a:t> </a:t>
            </a:r>
            <a:r>
              <a:rPr lang="en-US" sz="7200" b="1" dirty="0" smtClean="0">
                <a:solidFill>
                  <a:srgbClr val="FF0000"/>
                </a:solidFill>
                <a:latin typeface="DVBW-TTSurekh" pitchFamily="2" charset="0"/>
                <a:sym typeface="Symbol"/>
              </a:rPr>
              <a:t></a:t>
            </a:r>
            <a:endParaRPr lang="mr-IN" sz="7200" b="1" dirty="0" smtClean="0">
              <a:solidFill>
                <a:srgbClr val="FF0000"/>
              </a:solidFill>
              <a:latin typeface="DVBW-TTSurekh" pitchFamily="2" charset="0"/>
              <a:sym typeface="Symbol"/>
            </a:endParaRPr>
          </a:p>
          <a:p>
            <a:pPr algn="ctr"/>
            <a:endParaRPr lang="mr-IN" sz="2800" b="1" dirty="0" smtClean="0"/>
          </a:p>
          <a:p>
            <a:pPr algn="ctr"/>
            <a:r>
              <a:rPr lang="en-US" sz="2800" b="1" dirty="0" err="1" smtClean="0"/>
              <a:t>अनुसूचित</a:t>
            </a:r>
            <a:r>
              <a:rPr lang="en-US" sz="2800" b="1" dirty="0" smtClean="0"/>
              <a:t> </a:t>
            </a:r>
            <a:r>
              <a:rPr lang="en-US" sz="2800" b="1" dirty="0" err="1"/>
              <a:t>जमाती</a:t>
            </a:r>
            <a:r>
              <a:rPr lang="en-US" sz="2800" b="1" dirty="0"/>
              <a:t> व </a:t>
            </a:r>
            <a:r>
              <a:rPr lang="en-US" sz="2800" b="1" dirty="0" err="1"/>
              <a:t>इतर</a:t>
            </a:r>
            <a:r>
              <a:rPr lang="en-US" sz="2800" b="1" dirty="0"/>
              <a:t> </a:t>
            </a:r>
            <a:r>
              <a:rPr lang="en-US" sz="2800" b="1" dirty="0" err="1"/>
              <a:t>पारंपरिक</a:t>
            </a:r>
            <a:r>
              <a:rPr lang="en-US" sz="2800" b="1" dirty="0"/>
              <a:t> </a:t>
            </a:r>
            <a:r>
              <a:rPr lang="en-US" sz="2800" b="1" dirty="0" err="1"/>
              <a:t>वननिवासी</a:t>
            </a:r>
            <a:r>
              <a:rPr lang="en-US" sz="2800" b="1" dirty="0"/>
              <a:t> (</a:t>
            </a:r>
            <a:r>
              <a:rPr lang="en-US" sz="2800" b="1" dirty="0" err="1"/>
              <a:t>वनहक्क</a:t>
            </a:r>
            <a:r>
              <a:rPr lang="en-US" sz="2800" b="1" dirty="0"/>
              <a:t> </a:t>
            </a:r>
            <a:r>
              <a:rPr lang="en-US" sz="2800" b="1" dirty="0" err="1"/>
              <a:t>मान्य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) </a:t>
            </a:r>
            <a:endParaRPr lang="mr-IN" sz="2800" b="1" dirty="0" smtClean="0"/>
          </a:p>
          <a:p>
            <a:pPr algn="ctr"/>
            <a:r>
              <a:rPr lang="mr-IN" sz="2800" b="1" dirty="0" smtClean="0"/>
              <a:t>अधिनियम २००६</a:t>
            </a:r>
            <a:endParaRPr lang="en-US" sz="2800" b="1" dirty="0" smtClean="0">
              <a:solidFill>
                <a:schemeClr val="tx1"/>
              </a:solidFill>
              <a:latin typeface="DVBW-TTSurekh" pitchFamily="2" charset="0"/>
              <a:sym typeface="Symbol"/>
            </a:endParaRPr>
          </a:p>
          <a:p>
            <a:pPr algn="ctr"/>
            <a:endParaRPr lang="mr-IN" sz="2800" b="1" dirty="0" smtClean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endParaRPr lang="mr-IN" sz="2800" b="1" dirty="0" smtClean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DVBW-TTSurekh" pitchFamily="2" charset="0"/>
              </a:rPr>
              <a:t>†Ö×¤ü¾ÖÖÃÖß </a:t>
            </a:r>
            <a:r>
              <a:rPr lang="en-US" sz="2800" b="1" dirty="0" err="1" smtClean="0">
                <a:solidFill>
                  <a:srgbClr val="0070C0"/>
                </a:solidFill>
                <a:latin typeface="DVBW-TTSurekh" pitchFamily="2" charset="0"/>
              </a:rPr>
              <a:t>ÃÖÓ¿ÖÖê¬Ö®Ö</a:t>
            </a:r>
            <a:r>
              <a:rPr lang="en-US" sz="2800" b="1" dirty="0" smtClean="0">
                <a:solidFill>
                  <a:srgbClr val="0070C0"/>
                </a:solidFill>
                <a:latin typeface="DVBW-TTSurekh" pitchFamily="2" charset="0"/>
              </a:rPr>
              <a:t> ¾Ö ¯ÖÏ×¿</a:t>
            </a:r>
            <a:r>
              <a:rPr lang="en-US" sz="2800" b="1" dirty="0" err="1" smtClean="0">
                <a:solidFill>
                  <a:srgbClr val="0070C0"/>
                </a:solidFill>
                <a:latin typeface="DVBW-TTSurekh" pitchFamily="2" charset="0"/>
              </a:rPr>
              <a:t>ÖõÖÞÖ</a:t>
            </a:r>
            <a:r>
              <a:rPr lang="en-US" sz="2800" b="1" dirty="0" smtClean="0">
                <a:solidFill>
                  <a:srgbClr val="0070C0"/>
                </a:solidFill>
                <a:latin typeface="DVBW-TTSurekh" pitchFamily="2" charset="0"/>
              </a:rPr>
              <a:t> ÃÖÓÃ£ÖÖ, </a:t>
            </a:r>
          </a:p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DVBW-TTSurekh" pitchFamily="2" charset="0"/>
              </a:rPr>
              <a:t>´</a:t>
            </a:r>
            <a:r>
              <a:rPr lang="en-US" sz="2800" b="1" dirty="0" err="1" smtClean="0">
                <a:solidFill>
                  <a:srgbClr val="0070C0"/>
                </a:solidFill>
                <a:latin typeface="DVBW-TTSurekh" pitchFamily="2" charset="0"/>
              </a:rPr>
              <a:t>ÖÆüÖ¸üÖÂ™Òü</a:t>
            </a:r>
            <a:r>
              <a:rPr lang="en-US" sz="2800" b="1" dirty="0" smtClean="0">
                <a:solidFill>
                  <a:srgbClr val="0070C0"/>
                </a:solidFill>
                <a:latin typeface="DVBW-TTSurekh" pitchFamily="2" charset="0"/>
              </a:rPr>
              <a:t> ¸</a:t>
            </a:r>
            <a:r>
              <a:rPr lang="en-US" sz="2800" b="1" dirty="0" err="1" smtClean="0">
                <a:solidFill>
                  <a:srgbClr val="0070C0"/>
                </a:solidFill>
                <a:latin typeface="DVBW-TTSurekh" pitchFamily="2" charset="0"/>
              </a:rPr>
              <a:t>üÖ</a:t>
            </a:r>
            <a:r>
              <a:rPr lang="en-US" sz="2800" b="1" dirty="0" smtClean="0">
                <a:solidFill>
                  <a:srgbClr val="0070C0"/>
                </a:solidFill>
                <a:latin typeface="DVBW-TTSurekh" pitchFamily="2" charset="0"/>
              </a:rPr>
              <a:t>•µÖ, ¯</a:t>
            </a:r>
            <a:r>
              <a:rPr lang="en-US" sz="2800" b="1" dirty="0" err="1" smtClean="0">
                <a:solidFill>
                  <a:srgbClr val="0070C0"/>
                </a:solidFill>
                <a:latin typeface="DVBW-TTSurekh" pitchFamily="2" charset="0"/>
              </a:rPr>
              <a:t>ÖãÞÖê</a:t>
            </a:r>
            <a:r>
              <a:rPr lang="en-US" sz="2800" b="1" dirty="0" smtClean="0">
                <a:solidFill>
                  <a:srgbClr val="0070C0"/>
                </a:solidFill>
                <a:latin typeface="DVBW-TTSurekh" pitchFamily="2" charset="0"/>
              </a:rPr>
              <a:t>.</a:t>
            </a:r>
            <a:endParaRPr lang="mr-IN" sz="2800" b="1" dirty="0" smtClean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endParaRPr lang="mr-IN" sz="2800" b="1" dirty="0">
              <a:solidFill>
                <a:srgbClr val="0070C0"/>
              </a:solidFill>
              <a:latin typeface="DVBW-TTSurekh" pitchFamily="2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62200"/>
            <a:ext cx="10363200" cy="2971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mr-IN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mr-IN" sz="5300" b="1" dirty="0" smtClean="0">
                <a:solidFill>
                  <a:srgbClr val="FF0000"/>
                </a:solidFill>
              </a:rPr>
              <a:t/>
            </a:r>
            <a:br>
              <a:rPr lang="mr-IN" sz="5300" b="1" dirty="0" smtClean="0">
                <a:solidFill>
                  <a:srgbClr val="FF0000"/>
                </a:solidFill>
              </a:rPr>
            </a:br>
            <a:r>
              <a:rPr lang="mr-IN" sz="5400" b="1" dirty="0">
                <a:solidFill>
                  <a:srgbClr val="FF0000"/>
                </a:solidFill>
              </a:rPr>
              <a:t>प्रकरण एक</a:t>
            </a:r>
            <a:br>
              <a:rPr lang="mr-IN" sz="5400" b="1" dirty="0">
                <a:solidFill>
                  <a:srgbClr val="FF0000"/>
                </a:solidFill>
              </a:rPr>
            </a:br>
            <a:r>
              <a:rPr lang="mr-IN" sz="5400" b="1" dirty="0">
                <a:solidFill>
                  <a:srgbClr val="FF0000"/>
                </a:solidFill>
              </a:rPr>
              <a:t>अधिनियम नाव, व्याप्ती व व्याख्या</a:t>
            </a:r>
            <a:r>
              <a:rPr lang="en-US" sz="5400" b="1" dirty="0">
                <a:solidFill>
                  <a:srgbClr val="FF0000"/>
                </a:solidFill>
              </a:rPr>
              <a:t/>
            </a:r>
            <a:br>
              <a:rPr lang="en-US" sz="5400" b="1" dirty="0">
                <a:solidFill>
                  <a:srgbClr val="FF0000"/>
                </a:solidFill>
              </a:rPr>
            </a:br>
            <a:r>
              <a:rPr lang="mr-IN" sz="5400" b="1" dirty="0">
                <a:solidFill>
                  <a:srgbClr val="FF0000"/>
                </a:solidFill>
              </a:rPr>
              <a:t>कलम १ व २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42201"/>
      </p:ext>
    </p:extLst>
  </p:cSld>
  <p:clrMapOvr>
    <a:masterClrMapping/>
  </p:clrMapOvr>
  <p:transition advClick="0" advTm="8000"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71600"/>
            <a:ext cx="109728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प्रारंभिक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संक्षिप्त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नाव</a:t>
            </a:r>
            <a:r>
              <a:rPr lang="en-US" b="1" dirty="0">
                <a:solidFill>
                  <a:srgbClr val="FF0000"/>
                </a:solidFill>
              </a:rPr>
              <a:t> व </a:t>
            </a:r>
            <a:r>
              <a:rPr lang="en-US" b="1" dirty="0" err="1">
                <a:solidFill>
                  <a:srgbClr val="FF0000"/>
                </a:solidFill>
              </a:rPr>
              <a:t>प्रारंभ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495800"/>
          </a:xfrm>
        </p:spPr>
        <p:txBody>
          <a:bodyPr>
            <a:normAutofit/>
          </a:bodyPr>
          <a:lstStyle/>
          <a:p>
            <a:r>
              <a:rPr lang="en-US" sz="2800" b="1" dirty="0"/>
              <a:t>१. (१) </a:t>
            </a:r>
            <a:r>
              <a:rPr lang="en-US" sz="2800" b="1" dirty="0" err="1"/>
              <a:t>या</a:t>
            </a:r>
            <a:r>
              <a:rPr lang="en-US" sz="2800" b="1" dirty="0"/>
              <a:t> </a:t>
            </a:r>
            <a:r>
              <a:rPr lang="en-US" sz="2800" b="1" dirty="0" err="1"/>
              <a:t>अधिनियमास</a:t>
            </a:r>
            <a:r>
              <a:rPr lang="en-US" sz="2800" b="1" dirty="0"/>
              <a:t> "</a:t>
            </a:r>
            <a:r>
              <a:rPr lang="en-US" sz="2800" b="1" dirty="0" err="1"/>
              <a:t>अनुसूचित</a:t>
            </a:r>
            <a:r>
              <a:rPr lang="en-US" sz="2800" b="1" dirty="0"/>
              <a:t> </a:t>
            </a:r>
            <a:r>
              <a:rPr lang="en-US" sz="2800" b="1" dirty="0" err="1"/>
              <a:t>जमाती</a:t>
            </a:r>
            <a:r>
              <a:rPr lang="en-US" sz="2800" b="1" dirty="0"/>
              <a:t> व </a:t>
            </a:r>
            <a:r>
              <a:rPr lang="en-US" sz="2800" b="1" dirty="0" err="1"/>
              <a:t>इतर</a:t>
            </a:r>
            <a:r>
              <a:rPr lang="en-US" sz="2800" b="1" dirty="0"/>
              <a:t> </a:t>
            </a:r>
            <a:r>
              <a:rPr lang="en-US" sz="2800" b="1" dirty="0" err="1"/>
              <a:t>पारंपारिक</a:t>
            </a:r>
            <a:r>
              <a:rPr lang="en-US" sz="2800" b="1" dirty="0"/>
              <a:t> </a:t>
            </a:r>
            <a:r>
              <a:rPr lang="en-US" sz="2800" b="1" dirty="0" err="1"/>
              <a:t>वननिवासी</a:t>
            </a:r>
            <a:r>
              <a:rPr lang="en-US" sz="2800" b="1" dirty="0"/>
              <a:t>. </a:t>
            </a:r>
            <a:r>
              <a:rPr lang="mr-IN" sz="2800" b="1" dirty="0" smtClean="0"/>
              <a:t/>
            </a:r>
            <a:br>
              <a:rPr lang="mr-IN" sz="2800" b="1" dirty="0" smtClean="0"/>
            </a:br>
            <a:r>
              <a:rPr lang="mr-IN" sz="2800" b="1" dirty="0" smtClean="0"/>
              <a:t>     </a:t>
            </a:r>
            <a:r>
              <a:rPr lang="en-US" sz="2800" b="1" dirty="0" smtClean="0"/>
              <a:t>(</a:t>
            </a:r>
            <a:r>
              <a:rPr lang="en-US" sz="2800" b="1" dirty="0" err="1"/>
              <a:t>वनहक्क</a:t>
            </a:r>
            <a:r>
              <a:rPr lang="en-US" sz="2800" b="1" dirty="0"/>
              <a:t> </a:t>
            </a:r>
            <a:r>
              <a:rPr lang="en-US" sz="2800" b="1" dirty="0" err="1" smtClean="0"/>
              <a:t>मान्य</a:t>
            </a:r>
            <a:r>
              <a:rPr lang="en-US" sz="2800" b="1" dirty="0" smtClean="0"/>
              <a:t> </a:t>
            </a:r>
            <a:r>
              <a:rPr lang="mr-IN" sz="2800" b="1" dirty="0" smtClean="0"/>
              <a:t> </a:t>
            </a:r>
            <a:r>
              <a:rPr lang="en-US" sz="2800" b="1" dirty="0" err="1" smtClean="0"/>
              <a:t>करणे</a:t>
            </a:r>
            <a:r>
              <a:rPr lang="en-US" sz="2800" b="1" dirty="0"/>
              <a:t>) </a:t>
            </a:r>
            <a:r>
              <a:rPr lang="en-US" sz="2800" b="1" dirty="0" err="1"/>
              <a:t>अधिनियम</a:t>
            </a:r>
            <a:r>
              <a:rPr lang="en-US" sz="2800" b="1" dirty="0"/>
              <a:t>, २००६" </a:t>
            </a:r>
            <a:r>
              <a:rPr lang="en-US" sz="2800" b="1" dirty="0" err="1"/>
              <a:t>असे</a:t>
            </a:r>
            <a:r>
              <a:rPr lang="en-US" sz="2800" b="1" dirty="0"/>
              <a:t> </a:t>
            </a:r>
            <a:r>
              <a:rPr lang="en-US" sz="2800" b="1" dirty="0" err="1"/>
              <a:t>म्हणावे</a:t>
            </a:r>
            <a:r>
              <a:rPr lang="en-US" sz="2800" b="1" dirty="0"/>
              <a:t>. </a:t>
            </a:r>
          </a:p>
          <a:p>
            <a:r>
              <a:rPr lang="en-US" sz="2800" b="1" dirty="0"/>
              <a:t>  </a:t>
            </a:r>
            <a:r>
              <a:rPr lang="en-US" sz="2800" b="1" dirty="0" smtClean="0"/>
              <a:t>(</a:t>
            </a:r>
            <a:r>
              <a:rPr lang="en-US" sz="2800" b="1" dirty="0"/>
              <a:t>२) </a:t>
            </a:r>
            <a:r>
              <a:rPr lang="en-US" sz="2800" b="1" dirty="0" err="1" smtClean="0"/>
              <a:t>तो</a:t>
            </a:r>
            <a:r>
              <a:rPr lang="en-US" sz="2800" b="1" dirty="0" smtClean="0"/>
              <a:t> </a:t>
            </a:r>
            <a:r>
              <a:rPr lang="en-US" sz="2800" b="1" dirty="0" err="1"/>
              <a:t>जम्मू</a:t>
            </a:r>
            <a:r>
              <a:rPr lang="en-US" sz="2800" b="1" dirty="0"/>
              <a:t> व </a:t>
            </a:r>
            <a:r>
              <a:rPr lang="en-US" sz="2800" b="1" dirty="0" err="1"/>
              <a:t>काश्मीर</a:t>
            </a:r>
            <a:r>
              <a:rPr lang="en-US" sz="2800" b="1" dirty="0"/>
              <a:t> </a:t>
            </a:r>
            <a:r>
              <a:rPr lang="en-US" sz="2800" b="1" dirty="0" err="1"/>
              <a:t>राज्य</a:t>
            </a:r>
            <a:r>
              <a:rPr lang="en-US" sz="2800" b="1" dirty="0"/>
              <a:t> </a:t>
            </a:r>
            <a:r>
              <a:rPr lang="en-US" sz="2800" b="1" dirty="0" err="1"/>
              <a:t>खेरीज</a:t>
            </a:r>
            <a:r>
              <a:rPr lang="en-US" sz="2800" b="1" dirty="0"/>
              <a:t> </a:t>
            </a:r>
            <a:r>
              <a:rPr lang="en-US" sz="2800" b="1" dirty="0" err="1"/>
              <a:t>करून</a:t>
            </a:r>
            <a:r>
              <a:rPr lang="en-US" sz="2800" b="1" dirty="0"/>
              <a:t> </a:t>
            </a:r>
            <a:r>
              <a:rPr lang="en-US" sz="2800" b="1" dirty="0" err="1"/>
              <a:t>संपूर्ण</a:t>
            </a:r>
            <a:r>
              <a:rPr lang="en-US" sz="2800" b="1" dirty="0"/>
              <a:t> </a:t>
            </a:r>
            <a:r>
              <a:rPr lang="en-US" sz="2800" b="1" dirty="0" err="1"/>
              <a:t>भारतास</a:t>
            </a:r>
            <a:r>
              <a:rPr lang="en-US" sz="2800" b="1" dirty="0"/>
              <a:t> </a:t>
            </a:r>
            <a:r>
              <a:rPr lang="en-US" sz="2800" b="1" dirty="0" err="1"/>
              <a:t>लागू</a:t>
            </a:r>
            <a:r>
              <a:rPr lang="en-US" sz="2800" b="1" dirty="0"/>
              <a:t> </a:t>
            </a:r>
            <a:r>
              <a:rPr lang="en-US" sz="2800" b="1" dirty="0" err="1"/>
              <a:t>आहे</a:t>
            </a:r>
            <a:r>
              <a:rPr lang="en-US" sz="2800" b="1" dirty="0"/>
              <a:t>. </a:t>
            </a:r>
          </a:p>
          <a:p>
            <a:r>
              <a:rPr lang="mr-IN" sz="2800" b="1" dirty="0"/>
              <a:t> </a:t>
            </a:r>
            <a:r>
              <a:rPr lang="en-US" sz="2800" b="1" dirty="0" smtClean="0"/>
              <a:t>(</a:t>
            </a:r>
            <a:r>
              <a:rPr lang="en-US" sz="2800" b="1" dirty="0"/>
              <a:t>३) </a:t>
            </a:r>
            <a:r>
              <a:rPr lang="en-US" sz="2800" b="1" dirty="0" err="1" smtClean="0"/>
              <a:t>केंद्र</a:t>
            </a:r>
            <a:r>
              <a:rPr lang="en-US" sz="2800" b="1" dirty="0" smtClean="0"/>
              <a:t> </a:t>
            </a:r>
            <a:r>
              <a:rPr lang="en-US" sz="2800" b="1" dirty="0" err="1"/>
              <a:t>सरकार</a:t>
            </a:r>
            <a:r>
              <a:rPr lang="en-US" sz="2800" b="1" dirty="0"/>
              <a:t>, </a:t>
            </a:r>
            <a:r>
              <a:rPr lang="en-US" sz="2800" b="1" dirty="0" err="1"/>
              <a:t>राजपत्रातील</a:t>
            </a:r>
            <a:r>
              <a:rPr lang="en-US" sz="2800" b="1" dirty="0"/>
              <a:t> </a:t>
            </a:r>
            <a:r>
              <a:rPr lang="en-US" sz="2800" b="1" dirty="0" err="1"/>
              <a:t>अधिसूचनेद्वारे</a:t>
            </a:r>
            <a:r>
              <a:rPr lang="en-US" sz="2800" b="1" dirty="0"/>
              <a:t> </a:t>
            </a:r>
            <a:r>
              <a:rPr lang="en-US" sz="2800" b="1" dirty="0" err="1"/>
              <a:t>नियत</a:t>
            </a:r>
            <a:r>
              <a:rPr lang="en-US" sz="2800" b="1" dirty="0"/>
              <a:t> </a:t>
            </a:r>
            <a:r>
              <a:rPr lang="en-US" sz="2800" b="1" dirty="0" err="1"/>
              <a:t>करील</a:t>
            </a:r>
            <a:r>
              <a:rPr lang="en-US" sz="2800" b="1" dirty="0"/>
              <a:t> </a:t>
            </a:r>
            <a:r>
              <a:rPr lang="en-US" sz="2800" b="1" dirty="0" err="1"/>
              <a:t>अशा</a:t>
            </a:r>
            <a:r>
              <a:rPr lang="en-US" sz="2800" b="1" dirty="0"/>
              <a:t>  </a:t>
            </a:r>
            <a:r>
              <a:rPr lang="mr-IN" sz="2800" b="1" dirty="0" smtClean="0"/>
              <a:t/>
            </a:r>
            <a:br>
              <a:rPr lang="mr-IN" sz="2800" b="1" dirty="0" smtClean="0"/>
            </a:br>
            <a:r>
              <a:rPr lang="mr-IN" sz="2800" b="1" dirty="0" smtClean="0"/>
              <a:t>    </a:t>
            </a:r>
            <a:r>
              <a:rPr lang="en-US" sz="2800" b="1" dirty="0" err="1" smtClean="0"/>
              <a:t>दिनांकास</a:t>
            </a:r>
            <a:r>
              <a:rPr lang="en-US" sz="2800" b="1" dirty="0"/>
              <a:t>, </a:t>
            </a:r>
            <a:r>
              <a:rPr lang="en-US" sz="2800" b="1" dirty="0" err="1"/>
              <a:t>तो</a:t>
            </a:r>
            <a:r>
              <a:rPr lang="en-US" sz="2800" b="1" dirty="0"/>
              <a:t> </a:t>
            </a:r>
            <a:r>
              <a:rPr lang="en-US" sz="2800" b="1" dirty="0" err="1" smtClean="0"/>
              <a:t>अंमलात</a:t>
            </a:r>
            <a:r>
              <a:rPr lang="en-US" sz="2800" b="1" dirty="0" smtClean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. </a:t>
            </a:r>
          </a:p>
          <a:p>
            <a:r>
              <a:rPr lang="mr-IN" sz="2800" b="1" dirty="0" smtClean="0"/>
              <a:t> केंद्र शासनाने दि. ३१.१२.२००७ पासून हा अधिनियम अंमलात आल्याचे </a:t>
            </a:r>
            <a:br>
              <a:rPr lang="mr-IN" sz="2800" b="1" dirty="0" smtClean="0"/>
            </a:br>
            <a:r>
              <a:rPr lang="mr-IN" sz="2800" b="1" dirty="0" smtClean="0"/>
              <a:t> घोषित केले आहे.</a:t>
            </a:r>
            <a:endParaRPr lang="en-US" sz="28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587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480800" cy="8382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Eco System of RTI in Maharashtra</a:t>
            </a:r>
          </a:p>
        </p:txBody>
      </p:sp>
      <p:sp>
        <p:nvSpPr>
          <p:cNvPr id="10243" name="ClipArt Placeholder 3"/>
          <p:cNvSpPr>
            <a:spLocks noGrp="1" noTextEdit="1"/>
          </p:cNvSpPr>
          <p:nvPr>
            <p:ph type="clipArt" sz="half" idx="2"/>
          </p:nvPr>
        </p:nvSpPr>
        <p:spPr>
          <a:xfrm>
            <a:off x="6163734" y="1143000"/>
            <a:ext cx="5350933" cy="4914900"/>
          </a:xfrm>
        </p:spPr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4165600" y="6416676"/>
            <a:ext cx="3860800" cy="365125"/>
          </a:xfr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dirty="0" smtClean="0">
                <a:cs typeface="Arial" charset="0"/>
              </a:rPr>
              <a:t>pkachare@gmail.com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117600" y="1295400"/>
            <a:ext cx="95504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 smtClean="0"/>
              <a:t>महाराष्ट्र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शासन</a:t>
            </a:r>
            <a:r>
              <a:rPr lang="mr-IN" sz="2400" b="1" dirty="0" smtClean="0"/>
              <a:t>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r-IN" sz="2400" b="1" dirty="0" smtClean="0"/>
              <a:t>आदिवासी विकास विभाग  </a:t>
            </a:r>
            <a:endParaRPr lang="en-US" sz="2400" b="1" dirty="0"/>
          </a:p>
        </p:txBody>
      </p:sp>
      <p:sp>
        <p:nvSpPr>
          <p:cNvPr id="13" name="Up-Down Arrow 12"/>
          <p:cNvSpPr/>
          <p:nvPr/>
        </p:nvSpPr>
        <p:spPr>
          <a:xfrm>
            <a:off x="3454400" y="2590800"/>
            <a:ext cx="5181600" cy="1752600"/>
          </a:xfrm>
          <a:prstGeom prst="upDownArrow">
            <a:avLst>
              <a:gd name="adj1" fmla="val 50000"/>
              <a:gd name="adj2" fmla="val 38258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r-IN" sz="3200" b="1" dirty="0" smtClean="0">
                <a:latin typeface="Times New Roman" pitchFamily="18" charset="0"/>
                <a:cs typeface="Times New Roman" pitchFamily="18" charset="0"/>
              </a:rPr>
              <a:t>ग्रामसभा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14400" y="2438400"/>
            <a:ext cx="2438400" cy="838200"/>
          </a:xfrm>
          <a:prstGeom prst="rect">
            <a:avLst/>
          </a:prstGeom>
          <a:solidFill>
            <a:srgbClr val="C808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r-IN" sz="2400" b="1" dirty="0" smtClean="0"/>
              <a:t>वनहक्क समिती</a:t>
            </a:r>
            <a:endParaRPr lang="en-US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914400" y="3429000"/>
            <a:ext cx="2438400" cy="685800"/>
          </a:xfrm>
          <a:prstGeom prst="rect">
            <a:avLst/>
          </a:prstGeom>
          <a:solidFill>
            <a:srgbClr val="C808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r-IN" sz="2000" b="1" dirty="0" smtClean="0"/>
              <a:t>उपविभागस्तरीय समिती</a:t>
            </a:r>
            <a:endParaRPr lang="en-US" sz="2000" b="1" dirty="0"/>
          </a:p>
        </p:txBody>
      </p:sp>
      <p:sp>
        <p:nvSpPr>
          <p:cNvPr id="18" name="Rectangle 17"/>
          <p:cNvSpPr/>
          <p:nvPr/>
        </p:nvSpPr>
        <p:spPr>
          <a:xfrm>
            <a:off x="8534400" y="2438400"/>
            <a:ext cx="2336800" cy="762000"/>
          </a:xfrm>
          <a:prstGeom prst="rect">
            <a:avLst/>
          </a:prstGeom>
          <a:solidFill>
            <a:srgbClr val="C808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mr-IN" sz="2400" b="1" dirty="0" smtClean="0"/>
          </a:p>
          <a:p>
            <a:pPr algn="ctr">
              <a:defRPr/>
            </a:pPr>
            <a:r>
              <a:rPr lang="mr-IN" sz="2400" b="1" dirty="0" smtClean="0"/>
              <a:t>वनहक्क समिती</a:t>
            </a:r>
            <a:endParaRPr lang="en-US" sz="24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/>
          </a:p>
        </p:txBody>
      </p:sp>
      <p:sp>
        <p:nvSpPr>
          <p:cNvPr id="20" name="Rectangle 19"/>
          <p:cNvSpPr/>
          <p:nvPr/>
        </p:nvSpPr>
        <p:spPr>
          <a:xfrm>
            <a:off x="8534400" y="3433354"/>
            <a:ext cx="2438400" cy="609600"/>
          </a:xfrm>
          <a:prstGeom prst="rect">
            <a:avLst/>
          </a:prstGeom>
          <a:solidFill>
            <a:srgbClr val="C808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r-IN" sz="2000" b="1" dirty="0"/>
              <a:t>उपविभागस्तरीय समिती</a:t>
            </a:r>
            <a:endParaRPr lang="en-US" sz="2000" b="1" dirty="0"/>
          </a:p>
        </p:txBody>
      </p:sp>
      <p:sp>
        <p:nvSpPr>
          <p:cNvPr id="60" name="Rectangle 59"/>
          <p:cNvSpPr/>
          <p:nvPr/>
        </p:nvSpPr>
        <p:spPr>
          <a:xfrm>
            <a:off x="609600" y="152400"/>
            <a:ext cx="10769600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mr-IN" sz="2000" dirty="0" smtClean="0"/>
          </a:p>
          <a:p>
            <a:pPr algn="ctr"/>
            <a:endParaRPr lang="mr-IN" sz="1600" b="1" dirty="0" smtClean="0"/>
          </a:p>
          <a:p>
            <a:pPr algn="ctr"/>
            <a:r>
              <a:rPr lang="en-US" sz="2800" b="1" dirty="0" err="1" smtClean="0"/>
              <a:t>अनुसूचित</a:t>
            </a:r>
            <a:r>
              <a:rPr lang="en-US" sz="2800" b="1" dirty="0" smtClean="0"/>
              <a:t> </a:t>
            </a:r>
            <a:r>
              <a:rPr lang="en-US" sz="2800" b="1" dirty="0" err="1"/>
              <a:t>जमाती</a:t>
            </a:r>
            <a:r>
              <a:rPr lang="en-US" sz="2800" b="1" dirty="0"/>
              <a:t> व </a:t>
            </a:r>
            <a:r>
              <a:rPr lang="en-US" sz="2800" b="1" dirty="0" err="1"/>
              <a:t>इतर</a:t>
            </a:r>
            <a:r>
              <a:rPr lang="en-US" sz="2800" b="1" dirty="0"/>
              <a:t> </a:t>
            </a:r>
            <a:r>
              <a:rPr lang="en-US" sz="2800" b="1" dirty="0" err="1"/>
              <a:t>पारंपारिक</a:t>
            </a:r>
            <a:r>
              <a:rPr lang="en-US" sz="2800" b="1" dirty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निवासी</a:t>
            </a:r>
            <a:r>
              <a:rPr lang="en-US" sz="2800" b="1" dirty="0"/>
              <a:t> (वनहक्क </a:t>
            </a:r>
            <a:r>
              <a:rPr lang="en-US" sz="2800" b="1" dirty="0" err="1"/>
              <a:t>मान्य</a:t>
            </a:r>
            <a:r>
              <a:rPr lang="en-US" sz="2800" b="1" dirty="0"/>
              <a:t> </a:t>
            </a:r>
            <a:r>
              <a:rPr lang="en-US" sz="2800" b="1" dirty="0" err="1" smtClean="0"/>
              <a:t>करणे</a:t>
            </a:r>
            <a:r>
              <a:rPr lang="en-US" sz="2800" b="1" dirty="0" smtClean="0"/>
              <a:t>)</a:t>
            </a:r>
            <a:r>
              <a:rPr lang="mr-IN" sz="2800" b="1" dirty="0" smtClean="0"/>
              <a:t> </a:t>
            </a:r>
            <a:r>
              <a:rPr lang="en-US" sz="2800" b="1" dirty="0" err="1" smtClean="0"/>
              <a:t>अधिनियम</a:t>
            </a:r>
            <a:r>
              <a:rPr lang="en-US" sz="2800" b="1" dirty="0"/>
              <a:t>, २००६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/>
          </a:p>
        </p:txBody>
      </p:sp>
      <p:sp>
        <p:nvSpPr>
          <p:cNvPr id="61" name="Can 60"/>
          <p:cNvSpPr/>
          <p:nvPr/>
        </p:nvSpPr>
        <p:spPr>
          <a:xfrm>
            <a:off x="10972800" y="1371600"/>
            <a:ext cx="812800" cy="4343400"/>
          </a:xfrm>
          <a:prstGeom prst="can">
            <a:avLst/>
          </a:prstGeom>
          <a:solidFill>
            <a:srgbClr val="FA82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mr-IN" sz="2800" b="1" dirty="0" smtClean="0">
                <a:solidFill>
                  <a:schemeClr val="bg1"/>
                </a:solidFill>
              </a:rPr>
              <a:t>सामूहिक हक्क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62" name="Can 61"/>
          <p:cNvSpPr/>
          <p:nvPr/>
        </p:nvSpPr>
        <p:spPr>
          <a:xfrm>
            <a:off x="101600" y="1524000"/>
            <a:ext cx="812800" cy="4343400"/>
          </a:xfrm>
          <a:prstGeom prst="can">
            <a:avLst/>
          </a:prstGeom>
          <a:solidFill>
            <a:srgbClr val="FA82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r-IN" sz="2800" b="1" dirty="0" smtClean="0">
                <a:solidFill>
                  <a:schemeClr val="bg1"/>
                </a:solidFill>
              </a:rPr>
              <a:t>वैयक्तिक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r-IN" sz="2800" b="1" dirty="0">
                <a:solidFill>
                  <a:schemeClr val="bg1"/>
                </a:solidFill>
              </a:rPr>
              <a:t>हक्क</a:t>
            </a: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27" name="Text Placeholder 26"/>
          <p:cNvSpPr>
            <a:spLocks noGrp="1"/>
          </p:cNvSpPr>
          <p:nvPr>
            <p:ph type="body" sz="half" idx="1"/>
          </p:nvPr>
        </p:nvSpPr>
        <p:spPr>
          <a:xfrm>
            <a:off x="1016000" y="4495800"/>
            <a:ext cx="2743200" cy="914400"/>
          </a:xfrm>
          <a:solidFill>
            <a:srgbClr val="C808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40000" lnSpcReduction="20000"/>
          </a:bodyPr>
          <a:lstStyle/>
          <a:p>
            <a:pPr algn="ctr">
              <a:buNone/>
              <a:defRPr/>
            </a:pPr>
            <a:r>
              <a:rPr lang="mr-IN" sz="7200" b="1" dirty="0" smtClean="0"/>
              <a:t>जिल्हास्तरीय</a:t>
            </a:r>
          </a:p>
          <a:p>
            <a:pPr algn="ctr">
              <a:buNone/>
              <a:defRPr/>
            </a:pPr>
            <a:r>
              <a:rPr lang="mr-IN" sz="7200" b="1" dirty="0" smtClean="0"/>
              <a:t>समिती</a:t>
            </a:r>
            <a:endParaRPr lang="en-US" sz="7200" b="1" dirty="0"/>
          </a:p>
          <a:p>
            <a:pPr algn="ctr" fontAlgn="auto">
              <a:spcAft>
                <a:spcPts val="0"/>
              </a:spcAft>
              <a:buFont typeface="Arial" charset="0"/>
              <a:buNone/>
              <a:defRPr/>
            </a:pPr>
            <a:endParaRPr lang="en-US" sz="2800" b="1" dirty="0"/>
          </a:p>
        </p:txBody>
      </p:sp>
      <p:sp>
        <p:nvSpPr>
          <p:cNvPr id="28" name="Text Placeholder 26"/>
          <p:cNvSpPr>
            <a:spLocks noGrp="1"/>
          </p:cNvSpPr>
          <p:nvPr>
            <p:ph type="body" sz="half" idx="1"/>
          </p:nvPr>
        </p:nvSpPr>
        <p:spPr>
          <a:xfrm>
            <a:off x="7924800" y="4343400"/>
            <a:ext cx="3048000" cy="990600"/>
          </a:xfrm>
          <a:solidFill>
            <a:srgbClr val="C808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buNone/>
              <a:defRPr/>
            </a:pPr>
            <a:endParaRPr lang="en-US" sz="1600" b="1" dirty="0" smtClean="0"/>
          </a:p>
          <a:p>
            <a:pPr algn="ctr">
              <a:buNone/>
              <a:defRPr/>
            </a:pPr>
            <a:r>
              <a:rPr lang="mr-IN" sz="2000" b="1" dirty="0"/>
              <a:t>जिल्हास्तरीय</a:t>
            </a:r>
          </a:p>
          <a:p>
            <a:pPr algn="ctr">
              <a:buNone/>
              <a:defRPr/>
            </a:pPr>
            <a:r>
              <a:rPr lang="mr-IN" sz="2000" b="1" dirty="0"/>
              <a:t>समिती</a:t>
            </a:r>
            <a:endParaRPr lang="en-US" sz="2000" b="1" dirty="0"/>
          </a:p>
          <a:p>
            <a:pPr algn="ctr" fontAlgn="auto">
              <a:spcAft>
                <a:spcPts val="0"/>
              </a:spcAft>
              <a:buFont typeface="Arial" charset="0"/>
              <a:buNone/>
              <a:defRPr/>
            </a:pPr>
            <a:endParaRPr lang="en-US" sz="1200" b="1" dirty="0"/>
          </a:p>
        </p:txBody>
      </p:sp>
      <p:cxnSp>
        <p:nvCxnSpPr>
          <p:cNvPr id="30" name="Straight Arrow Connector 29"/>
          <p:cNvCxnSpPr>
            <a:stCxn id="14" idx="2"/>
          </p:cNvCxnSpPr>
          <p:nvPr/>
        </p:nvCxnSpPr>
        <p:spPr>
          <a:xfrm rot="5400000">
            <a:off x="2017449" y="3390637"/>
            <a:ext cx="230188" cy="21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914400" y="5943600"/>
            <a:ext cx="10566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mr-IN" sz="3200" b="1" dirty="0" smtClean="0"/>
              <a:t>वनहक्क दावे पडताळणी </a:t>
            </a:r>
            <a:endParaRPr lang="en-US" sz="3200" b="1" dirty="0" smtClean="0"/>
          </a:p>
        </p:txBody>
      </p:sp>
      <p:cxnSp>
        <p:nvCxnSpPr>
          <p:cNvPr id="17" name="Straight Arrow Connector 16"/>
          <p:cNvCxnSpPr>
            <a:stCxn id="14" idx="3"/>
          </p:cNvCxnSpPr>
          <p:nvPr/>
        </p:nvCxnSpPr>
        <p:spPr>
          <a:xfrm>
            <a:off x="3352800" y="2857500"/>
            <a:ext cx="711200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7721600" y="2743200"/>
            <a:ext cx="812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3352800" y="3810000"/>
            <a:ext cx="711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721600" y="3962400"/>
            <a:ext cx="812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68" name="Down Arrow 7167"/>
          <p:cNvSpPr/>
          <p:nvPr/>
        </p:nvSpPr>
        <p:spPr>
          <a:xfrm>
            <a:off x="2032000" y="41148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Down Arrow 45"/>
          <p:cNvSpPr/>
          <p:nvPr/>
        </p:nvSpPr>
        <p:spPr>
          <a:xfrm>
            <a:off x="9448800" y="4047308"/>
            <a:ext cx="254000" cy="2960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217375"/>
      </p:ext>
    </p:extLst>
  </p:cSld>
  <p:clrMapOvr>
    <a:masterClrMapping/>
  </p:clrMapOvr>
  <p:transition advClick="0" advTm="8000"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52401"/>
            <a:ext cx="10363200" cy="391071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 err="1" smtClean="0">
                <a:solidFill>
                  <a:srgbClr val="FF0000"/>
                </a:solidFill>
              </a:rPr>
              <a:t>कलम</a:t>
            </a:r>
            <a:r>
              <a:rPr lang="en-US" sz="3600" b="1" dirty="0" smtClean="0">
                <a:solidFill>
                  <a:srgbClr val="FF0000"/>
                </a:solidFill>
              </a:rPr>
              <a:t> -२  </a:t>
            </a:r>
            <a:r>
              <a:rPr lang="en-US" sz="3600" b="1" dirty="0" err="1" smtClean="0">
                <a:solidFill>
                  <a:srgbClr val="FF0000"/>
                </a:solidFill>
              </a:rPr>
              <a:t>महत्वाच्या</a:t>
            </a:r>
            <a:r>
              <a:rPr lang="en-US" sz="3600" b="1" dirty="0" smtClean="0">
                <a:solidFill>
                  <a:srgbClr val="FF0000"/>
                </a:solidFill>
              </a:rPr>
              <a:t>  </a:t>
            </a:r>
            <a:r>
              <a:rPr lang="en-US" sz="3600" b="1" dirty="0" err="1" smtClean="0">
                <a:solidFill>
                  <a:srgbClr val="FF0000"/>
                </a:solidFill>
              </a:rPr>
              <a:t>व्याख्या</a:t>
            </a:r>
            <a:r>
              <a:rPr lang="en-US" sz="3600" b="1" dirty="0" smtClean="0">
                <a:solidFill>
                  <a:srgbClr val="FF0000"/>
                </a:solidFill>
              </a:rPr>
              <a:t> / </a:t>
            </a:r>
            <a:r>
              <a:rPr lang="en-US" sz="3600" b="1" dirty="0" err="1" smtClean="0">
                <a:solidFill>
                  <a:srgbClr val="FF0000"/>
                </a:solidFill>
              </a:rPr>
              <a:t>संकल्पना</a:t>
            </a:r>
            <a:endParaRPr lang="en-US" sz="3600" b="1" dirty="0" smtClean="0">
              <a:solidFill>
                <a:srgbClr val="FF0000"/>
              </a:solidFill>
            </a:endParaRP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 rot="-380479">
            <a:off x="4029003" y="2247671"/>
            <a:ext cx="4263692" cy="246146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  <a:scene3d>
            <a:camera prst="orthographicFront"/>
            <a:lightRig rig="threePt" dir="t"/>
          </a:scene3d>
          <a:sp3d extrusionH="76200" contourW="12700">
            <a:extrusionClr>
              <a:schemeClr val="tx2"/>
            </a:extrusionClr>
            <a:contourClr>
              <a:schemeClr val="accent2">
                <a:lumMod val="60000"/>
                <a:lumOff val="40000"/>
              </a:schemeClr>
            </a:contourClr>
          </a:sp3d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mr-IN" sz="2400" b="1" dirty="0" smtClean="0">
                <a:solidFill>
                  <a:srgbClr val="0000FF"/>
                </a:solidFill>
                <a:latin typeface="+mn-lt"/>
                <a:cs typeface="Arial" pitchFamily="34" charset="0"/>
              </a:rPr>
              <a:t>१</a:t>
            </a:r>
            <a:r>
              <a:rPr lang="mr-IN" sz="2400" b="1" dirty="0" smtClean="0">
                <a:solidFill>
                  <a:srgbClr val="0070C0"/>
                </a:solidFill>
                <a:latin typeface="+mn-lt"/>
                <a:cs typeface="Arial" pitchFamily="34" charset="0"/>
              </a:rPr>
              <a:t>. </a:t>
            </a:r>
            <a:r>
              <a:rPr lang="mr-IN" sz="2400" b="1" dirty="0" smtClean="0">
                <a:solidFill>
                  <a:srgbClr val="3333FF"/>
                </a:solidFill>
              </a:rPr>
              <a:t>वन </a:t>
            </a:r>
            <a:r>
              <a:rPr lang="mr-IN" sz="2400" b="1" dirty="0">
                <a:solidFill>
                  <a:srgbClr val="3333FF"/>
                </a:solidFill>
              </a:rPr>
              <a:t>निवासी अनुसूचित जमाती</a:t>
            </a:r>
            <a:endParaRPr lang="en-US" sz="2400" b="1" dirty="0">
              <a:solidFill>
                <a:srgbClr val="3333FF"/>
              </a:solidFill>
            </a:endParaRP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mr-IN" sz="2400" b="1" dirty="0" smtClean="0">
                <a:solidFill>
                  <a:srgbClr val="3333FF"/>
                </a:solidFill>
                <a:latin typeface="+mn-lt"/>
                <a:cs typeface="Arial" pitchFamily="34" charset="0"/>
              </a:rPr>
              <a:t>२. इतर पारंपारिक वननिवासी</a:t>
            </a:r>
            <a:endParaRPr lang="en-US" sz="2400" b="1" dirty="0">
              <a:solidFill>
                <a:srgbClr val="3333FF"/>
              </a:solidFill>
              <a:latin typeface="+mn-lt"/>
              <a:cs typeface="Arial" pitchFamily="34" charset="0"/>
            </a:endParaRP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 rot="21219521" flipH="1">
            <a:off x="4592557" y="4792075"/>
            <a:ext cx="3583320" cy="1485052"/>
          </a:xfrm>
          <a:prstGeom prst="ellipse">
            <a:avLst/>
          </a:prstGeom>
          <a:gradFill rotWithShape="0">
            <a:gsLst>
              <a:gs pos="0">
                <a:srgbClr val="0000FF">
                  <a:gamma/>
                  <a:shade val="46275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mr-IN" sz="3200" b="1" dirty="0">
                <a:solidFill>
                  <a:schemeClr val="bg1"/>
                </a:solidFill>
              </a:rPr>
              <a:t>वन्यप्राणी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 rot="21219521" flipH="1">
            <a:off x="821718" y="1196300"/>
            <a:ext cx="3240332" cy="1540877"/>
          </a:xfrm>
          <a:prstGeom prst="ellipse">
            <a:avLst/>
          </a:prstGeom>
          <a:gradFill rotWithShape="0">
            <a:gsLst>
              <a:gs pos="0">
                <a:srgbClr val="FF00FF">
                  <a:gamma/>
                  <a:shade val="46275"/>
                  <a:invGamma/>
                </a:srgbClr>
              </a:gs>
              <a:gs pos="50000">
                <a:srgbClr val="FF00FF"/>
              </a:gs>
              <a:gs pos="100000">
                <a:srgbClr val="FF00FF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r-IN" sz="2800" b="1" dirty="0"/>
              <a:t>अनुसूचित </a:t>
            </a:r>
            <a:r>
              <a:rPr lang="mr-IN" sz="2800" b="1" dirty="0" smtClean="0"/>
              <a:t>क्षेत्रे</a:t>
            </a: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 rot="21219521" flipH="1">
            <a:off x="8349056" y="4116727"/>
            <a:ext cx="3060293" cy="1749425"/>
          </a:xfrm>
          <a:prstGeom prst="ellipse">
            <a:avLst/>
          </a:prstGeom>
          <a:gradFill rotWithShape="0">
            <a:gsLst>
              <a:gs pos="0">
                <a:srgbClr val="800080">
                  <a:gamma/>
                  <a:shade val="46275"/>
                  <a:invGamma/>
                </a:srgbClr>
              </a:gs>
              <a:gs pos="5000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mr-IN" sz="3200" b="1" dirty="0">
                <a:solidFill>
                  <a:schemeClr val="bg1"/>
                </a:solidFill>
              </a:rPr>
              <a:t>ग्रामसभा</a:t>
            </a:r>
            <a:endParaRPr lang="en-US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 rot="-380479">
            <a:off x="8525421" y="2574904"/>
            <a:ext cx="2967177" cy="1381125"/>
          </a:xfrm>
          <a:prstGeom prst="ellipse">
            <a:avLst/>
          </a:prstGeom>
          <a:gradFill rotWithShape="0">
            <a:gsLst>
              <a:gs pos="0">
                <a:srgbClr val="00FFFF">
                  <a:gamma/>
                  <a:shade val="46275"/>
                  <a:invGamma/>
                </a:srgbClr>
              </a:gs>
              <a:gs pos="50000">
                <a:srgbClr val="00FFFF"/>
              </a:gs>
              <a:gs pos="100000">
                <a:srgbClr val="00FFFF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mr-IN" sz="3200" b="1" dirty="0">
                <a:cs typeface="Arial" pitchFamily="34" charset="0"/>
              </a:rPr>
              <a:t>वन ग्राम</a:t>
            </a:r>
            <a:endParaRPr lang="en-US" sz="3200" b="1" dirty="0">
              <a:cs typeface="Arial" pitchFamily="34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 rot="-380479">
            <a:off x="809728" y="3038546"/>
            <a:ext cx="3158347" cy="1479550"/>
          </a:xfrm>
          <a:prstGeom prst="ellipse">
            <a:avLst/>
          </a:prstGeom>
          <a:gradFill rotWithShape="0">
            <a:gsLst>
              <a:gs pos="0">
                <a:srgbClr val="FF0000">
                  <a:gamma/>
                  <a:shade val="46275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mr-IN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गौण वनोजत्पादन</a:t>
            </a:r>
            <a:endParaRPr lang="en-US" sz="24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 rot="21219521" flipH="1">
            <a:off x="7635356" y="814014"/>
            <a:ext cx="3221601" cy="170707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>
              <a:defRPr/>
            </a:pPr>
            <a:endParaRPr lang="mr-IN" sz="3200" b="1" dirty="0" smtClean="0">
              <a:cs typeface="Arial" pitchFamily="34" charset="0"/>
            </a:endParaRPr>
          </a:p>
          <a:p>
            <a:pPr algn="ctr">
              <a:defRPr/>
            </a:pPr>
            <a:r>
              <a:rPr lang="mr-IN" sz="3200" b="1" dirty="0">
                <a:cs typeface="Arial" pitchFamily="34" charset="0"/>
              </a:rPr>
              <a:t>वन हक्क</a:t>
            </a:r>
            <a:endParaRPr lang="en-US" sz="3200" b="1" dirty="0"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latin typeface="+mn-lt"/>
              <a:cs typeface="+mn-cs"/>
            </a:endParaRPr>
          </a:p>
        </p:txBody>
      </p:sp>
      <p:sp>
        <p:nvSpPr>
          <p:cNvPr id="11" name="Oval 7"/>
          <p:cNvSpPr>
            <a:spLocks noChangeArrowheads="1"/>
          </p:cNvSpPr>
          <p:nvPr/>
        </p:nvSpPr>
        <p:spPr bwMode="auto">
          <a:xfrm rot="-380479">
            <a:off x="916739" y="4561696"/>
            <a:ext cx="3533339" cy="1390227"/>
          </a:xfrm>
          <a:prstGeom prst="ellipse">
            <a:avLst/>
          </a:prstGeom>
          <a:gradFill rotWithShape="0">
            <a:gsLst>
              <a:gs pos="0">
                <a:srgbClr val="FF0000">
                  <a:gamma/>
                  <a:shade val="46275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mr-IN" sz="2800" b="1" dirty="0">
                <a:solidFill>
                  <a:schemeClr val="bg1"/>
                </a:solidFill>
                <a:cs typeface="Arial" pitchFamily="34" charset="0"/>
              </a:rPr>
              <a:t>वसतीस्थान</a:t>
            </a:r>
            <a:endParaRPr 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205" name="Footer Placeholder 11"/>
          <p:cNvSpPr>
            <a:spLocks noGrp="1"/>
          </p:cNvSpPr>
          <p:nvPr>
            <p:ph type="ftr" sz="quarter" idx="11"/>
          </p:nvPr>
        </p:nvSpPr>
        <p:spPr bwMode="auto">
          <a:xfrm>
            <a:off x="4165600" y="6569076"/>
            <a:ext cx="3860800" cy="365125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mtClean="0">
                <a:cs typeface="Arial" charset="0"/>
              </a:rPr>
              <a:t>pkachare@gmail.com</a:t>
            </a:r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 rot="21219521" flipH="1">
            <a:off x="4061476" y="595725"/>
            <a:ext cx="3456933" cy="1522968"/>
          </a:xfrm>
          <a:prstGeom prst="ellipse">
            <a:avLst/>
          </a:prstGeom>
          <a:solidFill>
            <a:srgbClr val="FF0000"/>
          </a:soli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>
              <a:defRPr/>
            </a:pPr>
            <a:r>
              <a:rPr lang="mr-IN" sz="2800" b="1" dirty="0" smtClean="0"/>
              <a:t> </a:t>
            </a:r>
          </a:p>
          <a:p>
            <a:pPr>
              <a:defRPr/>
            </a:pPr>
            <a:r>
              <a:rPr lang="mr-IN" sz="2800" b="1" dirty="0"/>
              <a:t> </a:t>
            </a:r>
            <a:r>
              <a:rPr lang="mr-IN" sz="2800" b="1" dirty="0" smtClean="0"/>
              <a:t>वन </a:t>
            </a:r>
            <a:r>
              <a:rPr lang="mr-IN" sz="2800" b="1" dirty="0"/>
              <a:t>भूमी</a:t>
            </a:r>
            <a:endParaRPr lang="en-US" sz="28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+mn-lt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25600" y="6421002"/>
            <a:ext cx="9347200" cy="36079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r-IN" sz="2400" b="1" dirty="0" smtClean="0"/>
          </a:p>
          <a:p>
            <a:pPr algn="ctr"/>
            <a:r>
              <a:rPr lang="mr-IN" sz="2400" b="1" dirty="0" smtClean="0"/>
              <a:t>संकटग्रस्त </a:t>
            </a:r>
            <a:r>
              <a:rPr lang="mr-IN" sz="2400" b="1" dirty="0"/>
              <a:t>वन्यजीवांचे वसतीस्थान</a:t>
            </a:r>
            <a:endParaRPr lang="en-US" sz="2400" b="1" dirty="0"/>
          </a:p>
          <a:p>
            <a:pPr algn="ctr"/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70179" y="1219199"/>
            <a:ext cx="640264" cy="5382201"/>
          </a:xfrm>
          <a:prstGeom prst="rect">
            <a:avLst/>
          </a:prstGeom>
          <a:solidFill>
            <a:srgbClr val="333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r-IN" sz="2400" b="1" dirty="0"/>
              <a:t>सामूहिक </a:t>
            </a:r>
            <a:endParaRPr lang="mr-IN" sz="2400" b="1" dirty="0" smtClean="0"/>
          </a:p>
          <a:p>
            <a:pPr algn="ctr"/>
            <a:endParaRPr lang="mr-IN" sz="2400" b="1" dirty="0"/>
          </a:p>
          <a:p>
            <a:pPr algn="ctr"/>
            <a:r>
              <a:rPr lang="mr-IN" sz="2400" b="1" dirty="0" smtClean="0"/>
              <a:t>वन </a:t>
            </a:r>
          </a:p>
          <a:p>
            <a:pPr algn="ctr"/>
            <a:endParaRPr lang="mr-IN" sz="2400" b="1" dirty="0"/>
          </a:p>
          <a:p>
            <a:pPr algn="ctr"/>
            <a:r>
              <a:rPr lang="mr-IN" sz="2400" b="1" dirty="0" smtClean="0"/>
              <a:t>साधने</a:t>
            </a:r>
            <a:endParaRPr lang="en-US" sz="2400" b="1" dirty="0"/>
          </a:p>
        </p:txBody>
      </p:sp>
      <p:sp>
        <p:nvSpPr>
          <p:cNvPr id="15" name="Rectangle 14"/>
          <p:cNvSpPr/>
          <p:nvPr/>
        </p:nvSpPr>
        <p:spPr>
          <a:xfrm>
            <a:off x="11528805" y="1143000"/>
            <a:ext cx="561595" cy="5382201"/>
          </a:xfrm>
          <a:prstGeom prst="rect">
            <a:avLst/>
          </a:prstGeom>
          <a:solidFill>
            <a:srgbClr val="333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r-IN" sz="2800" b="1" dirty="0" smtClean="0"/>
              <a:t>जैविक</a:t>
            </a:r>
          </a:p>
          <a:p>
            <a:pPr algn="ctr"/>
            <a:endParaRPr lang="mr-IN" sz="2800" b="1" dirty="0"/>
          </a:p>
          <a:p>
            <a:pPr algn="ctr"/>
            <a:r>
              <a:rPr lang="mr-IN" sz="2800" b="1" dirty="0" smtClean="0"/>
              <a:t>विविधता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15811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55638"/>
            <a:ext cx="109728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२(क)- </a:t>
            </a:r>
            <a:r>
              <a:rPr lang="en-US" b="1" dirty="0" err="1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सामूहिक</a:t>
            </a:r>
            <a:r>
              <a:rPr lang="en-US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साधन</a:t>
            </a:r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संपत्ती</a:t>
            </a:r>
            <a:r>
              <a:rPr lang="en-US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 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51054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गावच्या</a:t>
            </a:r>
            <a:r>
              <a:rPr lang="en-US" b="1" dirty="0" smtClean="0"/>
              <a:t> </a:t>
            </a:r>
            <a:r>
              <a:rPr lang="en-US" b="1" dirty="0" err="1"/>
              <a:t>पारंपारिक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रुढीगत</a:t>
            </a:r>
            <a:r>
              <a:rPr lang="en-US" b="1" dirty="0"/>
              <a:t> </a:t>
            </a:r>
            <a:r>
              <a:rPr lang="en-US" b="1" dirty="0" err="1"/>
              <a:t>सीमांतर्गत</a:t>
            </a:r>
            <a:r>
              <a:rPr lang="en-US" b="1" dirty="0"/>
              <a:t> </a:t>
            </a:r>
            <a:r>
              <a:rPr lang="en-US" b="1" dirty="0" err="1" smtClean="0"/>
              <a:t>असणारी</a:t>
            </a:r>
            <a:r>
              <a:rPr lang="mr-IN" b="1" dirty="0" smtClean="0"/>
              <a:t> </a:t>
            </a:r>
            <a:r>
              <a:rPr lang="en-US" b="1" dirty="0" err="1" smtClean="0"/>
              <a:t>वा</a:t>
            </a:r>
            <a:r>
              <a:rPr lang="en-US" b="1" dirty="0" smtClean="0"/>
              <a:t> </a:t>
            </a:r>
            <a:r>
              <a:rPr lang="en-US" b="1" dirty="0" err="1"/>
              <a:t>फिरस्ता</a:t>
            </a:r>
            <a:r>
              <a:rPr lang="en-US" b="1" dirty="0"/>
              <a:t> </a:t>
            </a:r>
            <a:r>
              <a:rPr lang="en-US" b="1" dirty="0" err="1"/>
              <a:t>आदिवासी</a:t>
            </a:r>
            <a:r>
              <a:rPr lang="en-US" b="1" dirty="0"/>
              <a:t> </a:t>
            </a:r>
            <a:r>
              <a:rPr lang="en-US" b="1" dirty="0" err="1"/>
              <a:t>समाजाच्या</a:t>
            </a:r>
            <a:r>
              <a:rPr lang="en-US" b="1" dirty="0"/>
              <a:t> </a:t>
            </a:r>
            <a:r>
              <a:rPr lang="en-US" b="1" dirty="0" err="1"/>
              <a:t>बाबतीत</a:t>
            </a:r>
            <a:r>
              <a:rPr lang="en-US" b="1" dirty="0"/>
              <a:t> </a:t>
            </a:r>
            <a:endParaRPr lang="mr-IN" b="1" dirty="0" smtClean="0"/>
          </a:p>
          <a:p>
            <a:pPr marL="800100" indent="-457200"/>
            <a:r>
              <a:rPr lang="en-US" b="1" dirty="0" err="1" smtClean="0"/>
              <a:t>भूप्रदे</a:t>
            </a:r>
            <a:r>
              <a:rPr lang="mr-IN" b="1" dirty="0" smtClean="0"/>
              <a:t>शाचा भाग</a:t>
            </a:r>
            <a:endParaRPr lang="mr-IN" b="1" dirty="0"/>
          </a:p>
          <a:p>
            <a:pPr marL="800100" indent="-457200"/>
            <a:r>
              <a:rPr lang="en-US" b="1" dirty="0" err="1" smtClean="0"/>
              <a:t>तसेच</a:t>
            </a:r>
            <a:r>
              <a:rPr lang="en-US" b="1" dirty="0" smtClean="0"/>
              <a:t> </a:t>
            </a:r>
            <a:r>
              <a:rPr lang="en-US" b="1" dirty="0" err="1"/>
              <a:t>राखीव</a:t>
            </a:r>
            <a:r>
              <a:rPr lang="en-US" b="1" dirty="0"/>
              <a:t> </a:t>
            </a:r>
            <a:r>
              <a:rPr lang="en-US" b="1" dirty="0" err="1" smtClean="0"/>
              <a:t>वनांचा</a:t>
            </a:r>
            <a:r>
              <a:rPr lang="mr-IN" b="1" dirty="0" smtClean="0"/>
              <a:t> भाग</a:t>
            </a:r>
            <a:r>
              <a:rPr lang="en-US" b="1" dirty="0" smtClean="0"/>
              <a:t>, </a:t>
            </a:r>
            <a:endParaRPr lang="mr-IN" b="1" dirty="0"/>
          </a:p>
          <a:p>
            <a:pPr marL="800100" indent="-457200"/>
            <a:r>
              <a:rPr lang="en-US" b="1" dirty="0" err="1" smtClean="0"/>
              <a:t>संरक्षित</a:t>
            </a:r>
            <a:r>
              <a:rPr lang="en-US" b="1" dirty="0" smtClean="0"/>
              <a:t> </a:t>
            </a:r>
            <a:r>
              <a:rPr lang="en-US" b="1" dirty="0" err="1"/>
              <a:t>वनांचा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endParaRPr lang="mr-IN" b="1" dirty="0"/>
          </a:p>
          <a:p>
            <a:pPr marL="800100" indent="-457200"/>
            <a:r>
              <a:rPr lang="en-US" b="1" dirty="0" err="1" smtClean="0"/>
              <a:t>समाजाला</a:t>
            </a:r>
            <a:r>
              <a:rPr lang="en-US" b="1" dirty="0" smtClean="0"/>
              <a:t> </a:t>
            </a:r>
            <a:r>
              <a:rPr lang="en-US" b="1" dirty="0" err="1"/>
              <a:t>पारंपारिक</a:t>
            </a:r>
            <a:r>
              <a:rPr lang="en-US" b="1" dirty="0"/>
              <a:t> </a:t>
            </a:r>
            <a:r>
              <a:rPr lang="en-US" b="1" dirty="0" err="1"/>
              <a:t>प्रवेश</a:t>
            </a:r>
            <a:r>
              <a:rPr lang="en-US" b="1" dirty="0"/>
              <a:t> </a:t>
            </a:r>
            <a:r>
              <a:rPr lang="en-US" b="1" dirty="0" err="1"/>
              <a:t>असणारी</a:t>
            </a:r>
            <a:r>
              <a:rPr lang="en-US" b="1" dirty="0"/>
              <a:t> </a:t>
            </a:r>
            <a:r>
              <a:rPr lang="en-US" b="1" dirty="0" err="1"/>
              <a:t>अभयारण्ये</a:t>
            </a:r>
            <a:r>
              <a:rPr lang="en-US" b="1" dirty="0"/>
              <a:t> </a:t>
            </a:r>
            <a:r>
              <a:rPr lang="en-US" b="1" dirty="0" smtClean="0"/>
              <a:t>व</a:t>
            </a:r>
            <a:endParaRPr lang="mr-IN" b="1" dirty="0"/>
          </a:p>
          <a:p>
            <a:pPr marL="800100" indent="-457200"/>
            <a:r>
              <a:rPr lang="en-US" b="1" dirty="0" err="1" smtClean="0"/>
              <a:t>राष्ट्रीय</a:t>
            </a:r>
            <a:r>
              <a:rPr lang="en-US" b="1" dirty="0" smtClean="0"/>
              <a:t> </a:t>
            </a:r>
            <a:r>
              <a:rPr lang="en-US" b="1" dirty="0" err="1"/>
              <a:t>उद्याने</a:t>
            </a:r>
            <a:r>
              <a:rPr lang="en-US" b="1" dirty="0"/>
              <a:t> </a:t>
            </a:r>
            <a:r>
              <a:rPr lang="en-US" b="1" dirty="0" err="1" smtClean="0"/>
              <a:t>यासारख्या</a:t>
            </a:r>
            <a:endParaRPr lang="mr-IN" b="1" dirty="0"/>
          </a:p>
          <a:p>
            <a:pPr marL="800100" indent="-457200"/>
            <a:r>
              <a:rPr lang="en-US" b="1" dirty="0" err="1" smtClean="0"/>
              <a:t>सुरक्षित</a:t>
            </a:r>
            <a:r>
              <a:rPr lang="en-US" b="1" dirty="0" smtClean="0"/>
              <a:t> </a:t>
            </a:r>
            <a:r>
              <a:rPr lang="en-US" b="1" dirty="0" err="1"/>
              <a:t>क्षेत्रांचा</a:t>
            </a:r>
            <a:r>
              <a:rPr lang="en-US" b="1" dirty="0"/>
              <a:t> (</a:t>
            </a:r>
            <a:r>
              <a:rPr lang="en-US" b="1" dirty="0" err="1"/>
              <a:t>मोसमी</a:t>
            </a:r>
            <a:r>
              <a:rPr lang="en-US" b="1" dirty="0"/>
              <a:t>) </a:t>
            </a:r>
            <a:r>
              <a:rPr lang="en-US" b="1" dirty="0" err="1"/>
              <a:t>वापर</a:t>
            </a:r>
            <a:r>
              <a:rPr lang="en-US" b="1" dirty="0"/>
              <a:t> </a:t>
            </a:r>
            <a:r>
              <a:rPr lang="en-US" b="1" dirty="0" err="1"/>
              <a:t>असणारी</a:t>
            </a:r>
            <a:r>
              <a:rPr lang="en-US" b="1" dirty="0"/>
              <a:t> </a:t>
            </a:r>
            <a:r>
              <a:rPr lang="en-US" b="1" dirty="0" err="1"/>
              <a:t>रुढिगत</a:t>
            </a:r>
            <a:r>
              <a:rPr lang="en-US" b="1" dirty="0"/>
              <a:t> </a:t>
            </a:r>
            <a:r>
              <a:rPr lang="mr-IN" b="1" dirty="0" smtClean="0"/>
              <a:t/>
            </a:r>
            <a:br>
              <a:rPr lang="mr-IN" b="1" dirty="0" smtClean="0"/>
            </a:br>
            <a:r>
              <a:rPr lang="en-US" b="1" dirty="0" err="1" smtClean="0"/>
              <a:t>सामायिक</a:t>
            </a:r>
            <a:r>
              <a:rPr lang="en-US" b="1" dirty="0" smtClean="0"/>
              <a:t> </a:t>
            </a:r>
            <a:r>
              <a:rPr lang="en-US" b="1" dirty="0" err="1"/>
              <a:t>वन</a:t>
            </a:r>
            <a:r>
              <a:rPr lang="en-US" b="1" dirty="0"/>
              <a:t> </a:t>
            </a:r>
            <a:r>
              <a:rPr lang="en-US" b="1" dirty="0" err="1" smtClean="0"/>
              <a:t>जमीन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>
              <a:latin typeface="Mangal" pitchFamily="18" charset="0"/>
              <a:cs typeface="Mangal" pitchFamily="18" charset="0"/>
            </a:endParaRPr>
          </a:p>
          <a:p>
            <a:pPr marL="0" indent="0">
              <a:buNone/>
            </a:pPr>
            <a:endParaRPr lang="en-US" dirty="0">
              <a:latin typeface="Mangal" pitchFamily="18" charset="0"/>
              <a:cs typeface="Mangal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72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972312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</a:t>
            </a:r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२(ख)- </a:t>
            </a:r>
            <a:r>
              <a:rPr lang="en-US" b="1" dirty="0" err="1" smtClean="0">
                <a:solidFill>
                  <a:srgbClr val="FF0000"/>
                </a:solidFill>
              </a:rPr>
              <a:t>सं</a:t>
            </a:r>
            <a:r>
              <a:rPr lang="mr-IN" b="1" dirty="0" smtClean="0">
                <a:solidFill>
                  <a:srgbClr val="FF0000"/>
                </a:solidFill>
              </a:rPr>
              <a:t>रक्षित </a:t>
            </a:r>
            <a:r>
              <a:rPr lang="en-US" b="1" dirty="0" err="1" smtClean="0">
                <a:solidFill>
                  <a:srgbClr val="FF0000"/>
                </a:solidFill>
              </a:rPr>
              <a:t>वन्य</a:t>
            </a:r>
            <a:r>
              <a:rPr lang="mr-IN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जीव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वसतिस्थान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905000"/>
            <a:ext cx="10769600" cy="4495800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सरकारने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नियुक्त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केलेल्या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स्थानिक</a:t>
            </a:r>
            <a:r>
              <a:rPr lang="mr-IN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तज्ञांचा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अंतर्भाव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असणा-या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आणि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ज्यामध्ये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आदिवासी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कार्य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मंत्रालयाचे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प्रतिनिधी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देखील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अंतर्भुत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असतील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अशा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तज्ञ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समितीने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विचारविनिमय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केल्यावर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endParaRPr lang="mr-IN" b="1" dirty="0" smtClean="0">
              <a:latin typeface="Mangal" pitchFamily="18" charset="0"/>
              <a:cs typeface="Mangal" pitchFamily="18" charset="0"/>
            </a:endParaRPr>
          </a:p>
          <a:p>
            <a:pPr algn="just"/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केंद्र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सरकारच्या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पर्यावरण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व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वनिकरण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मंत्रालयाने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कलम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४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ची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पोटकलमे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(१) व (२)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च्या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कार्यपध्दतीच्या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स्वरुपाच्या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गरजांमधून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निर्धारित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केलेली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अशी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क्षेत्रे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निश्चित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व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अधिसूचित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केल्यानुसार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वन्य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प्राणी</a:t>
            </a:r>
            <a:r>
              <a:rPr lang="mr-IN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 smtClean="0"/>
              <a:t>संवर्धनाच्या</a:t>
            </a:r>
            <a:r>
              <a:rPr lang="en-US" b="1" dirty="0" smtClean="0"/>
              <a:t> </a:t>
            </a:r>
            <a:r>
              <a:rPr lang="en-US" b="1" dirty="0" err="1"/>
              <a:t>प्रयोजनासाठी</a:t>
            </a:r>
            <a:r>
              <a:rPr lang="en-US" b="1" dirty="0"/>
              <a:t>, </a:t>
            </a:r>
            <a:r>
              <a:rPr lang="en-US" b="1" dirty="0" err="1"/>
              <a:t>अबाधित</a:t>
            </a:r>
            <a:r>
              <a:rPr lang="en-US" b="1" dirty="0"/>
              <a:t> </a:t>
            </a:r>
            <a:r>
              <a:rPr lang="en-US" b="1" dirty="0" err="1"/>
              <a:t>ठेवलेली</a:t>
            </a:r>
            <a:r>
              <a:rPr lang="en-US" b="1" dirty="0"/>
              <a:t>, </a:t>
            </a:r>
            <a:r>
              <a:rPr lang="en-US" b="1" dirty="0" err="1"/>
              <a:t>राष्ट्रीय</a:t>
            </a:r>
            <a:r>
              <a:rPr lang="en-US" b="1" dirty="0"/>
              <a:t> </a:t>
            </a:r>
            <a:r>
              <a:rPr lang="en-US" b="1" dirty="0" err="1"/>
              <a:t>उद्याने</a:t>
            </a:r>
            <a:r>
              <a:rPr lang="en-US" b="1" dirty="0"/>
              <a:t> व </a:t>
            </a:r>
            <a:r>
              <a:rPr lang="en-US" b="1" dirty="0" err="1" smtClean="0"/>
              <a:t>अभयारण्ये</a:t>
            </a:r>
            <a:r>
              <a:rPr lang="mr-IN" b="1" dirty="0"/>
              <a:t> </a:t>
            </a:r>
            <a:r>
              <a:rPr lang="en-US" dirty="0" smtClean="0"/>
              <a:t>. </a:t>
            </a:r>
            <a:endParaRPr lang="en-US" dirty="0"/>
          </a:p>
          <a:p>
            <a:pPr algn="just"/>
            <a:endParaRPr lang="en-US" b="1" dirty="0">
              <a:latin typeface="Mangal" pitchFamily="18" charset="0"/>
              <a:cs typeface="Mangal" pitchFamily="18" charset="0"/>
            </a:endParaRPr>
          </a:p>
          <a:p>
            <a:endParaRPr lang="en-US" dirty="0">
              <a:latin typeface="Mangal" pitchFamily="18" charset="0"/>
              <a:cs typeface="Mangal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89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896112"/>
          </a:xfrm>
        </p:spPr>
        <p:txBody>
          <a:bodyPr/>
          <a:lstStyle/>
          <a:p>
            <a:pPr algn="ctr"/>
            <a: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</a:t>
            </a:r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२(ग)- </a:t>
            </a:r>
            <a:r>
              <a:rPr lang="en-US" b="1" dirty="0" err="1" smtClean="0">
                <a:solidFill>
                  <a:srgbClr val="FF0000"/>
                </a:solidFill>
              </a:rPr>
              <a:t>वन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निवासी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अनुसूचित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जमाती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981200"/>
            <a:ext cx="10769600" cy="4419600"/>
          </a:xfrm>
        </p:spPr>
        <p:txBody>
          <a:bodyPr>
            <a:normAutofit/>
          </a:bodyPr>
          <a:lstStyle/>
          <a:p>
            <a:pPr algn="just"/>
            <a:r>
              <a:rPr lang="en-US" b="1" dirty="0">
                <a:latin typeface="Mangal" pitchFamily="18" charset="0"/>
                <a:cs typeface="Mangal" pitchFamily="18" charset="0"/>
              </a:rPr>
              <a:t>“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निवासी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अनुसूचित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जमाती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”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याचा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अर्थ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मुख्यत्वेकरून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वनात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राहणारे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अनुसूचित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भू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॒</a:t>
            </a:r>
          </a:p>
          <a:p>
            <a:pPr algn="just"/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आदिवासी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समाज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जे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वनांवर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किंवा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उपजिविकेच्या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ख-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याखु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-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गरजांसाठी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वनांवर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किंवा</a:t>
            </a:r>
            <a:endParaRPr lang="en-US" b="1" dirty="0">
              <a:latin typeface="Mangal" pitchFamily="18" charset="0"/>
              <a:cs typeface="Mangal" pitchFamily="18" charset="0"/>
            </a:endParaRPr>
          </a:p>
          <a:p>
            <a:pPr algn="just"/>
            <a:r>
              <a:rPr lang="en-US" b="1" dirty="0" err="1">
                <a:latin typeface="Mangal" pitchFamily="18" charset="0"/>
                <a:cs typeface="Mangal" pitchFamily="18" charset="0"/>
              </a:rPr>
              <a:t>वनजमिनींवर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अवलंबून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असलेला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समाज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यांचा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समावेश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होतो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; </a:t>
            </a:r>
          </a:p>
          <a:p>
            <a:endParaRPr lang="en-US" dirty="0">
              <a:latin typeface="Mangal" pitchFamily="18" charset="0"/>
              <a:cs typeface="Mangal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32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</a:t>
            </a:r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२(घ)- </a:t>
            </a:r>
            <a:r>
              <a:rPr lang="en-US" b="1" dirty="0" err="1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भूमी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828800"/>
            <a:ext cx="10769600" cy="4572000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>
                <a:latin typeface="Mangal" pitchFamily="18" charset="0"/>
                <a:cs typeface="Mangal" pitchFamily="18" charset="0"/>
              </a:rPr>
              <a:t>“</a:t>
            </a:r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भूमी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' </a:t>
            </a:r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याचा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अर्थ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कोणत्याही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क्षेत्रात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येणारी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कोणत्याही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वर्णनाची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जमीन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</a:p>
          <a:p>
            <a:pPr algn="just"/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आणि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त्यामध्ये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वर्गीकरण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न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केलेली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वने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,</a:t>
            </a:r>
            <a:endParaRPr lang="mr-IN" b="1" dirty="0" smtClean="0">
              <a:latin typeface="Mangal" pitchFamily="18" charset="0"/>
              <a:cs typeface="Mangal" pitchFamily="18" charset="0"/>
            </a:endParaRPr>
          </a:p>
          <a:p>
            <a:pPr algn="just"/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सीमांकित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न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केलेली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endParaRPr lang="mr-IN" b="1" dirty="0" smtClean="0">
              <a:latin typeface="Mangal" pitchFamily="18" charset="0"/>
              <a:cs typeface="Mangal" pitchFamily="18" charset="0"/>
            </a:endParaRPr>
          </a:p>
          <a:p>
            <a:pPr algn="just"/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अस्तित्वात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असलेली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किंवा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मानीव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वने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,</a:t>
            </a:r>
            <a:endParaRPr lang="mr-IN" b="1" dirty="0" smtClean="0">
              <a:latin typeface="Mangal" pitchFamily="18" charset="0"/>
              <a:cs typeface="Mangal" pitchFamily="18" charset="0"/>
            </a:endParaRPr>
          </a:p>
          <a:p>
            <a:pPr algn="just"/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संरक्षित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राखीव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अभयारण्ये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आणि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राष्ट्रीय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उद्याने</a:t>
            </a:r>
            <a:r>
              <a:rPr lang="mr-IN" b="1" dirty="0" smtClean="0">
                <a:latin typeface="Mangal" pitchFamily="18" charset="0"/>
                <a:cs typeface="Mangal" pitchFamily="18" charset="0"/>
              </a:rPr>
              <a:t> यांचा समावेश होतो.</a:t>
            </a:r>
            <a:endParaRPr lang="en-US" b="1" dirty="0">
              <a:latin typeface="Mangal" pitchFamily="18" charset="0"/>
              <a:cs typeface="Mangal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39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109728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</a:t>
            </a:r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२(ड.)- </a:t>
            </a:r>
            <a:r>
              <a:rPr lang="en-US" b="1" dirty="0" err="1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ग्राम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600200"/>
            <a:ext cx="10769600" cy="4800600"/>
          </a:xfrm>
        </p:spPr>
        <p:txBody>
          <a:bodyPr>
            <a:normAutofit/>
          </a:bodyPr>
          <a:lstStyle/>
          <a:p>
            <a:pPr algn="just"/>
            <a:r>
              <a:rPr lang="en-US" b="1" dirty="0">
                <a:latin typeface="Mangal" pitchFamily="18" charset="0"/>
                <a:cs typeface="Mangal" pitchFamily="18" charset="0"/>
              </a:rPr>
              <a:t>“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”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याचा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अर्थ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वनीकरणाच्या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कामांसाठी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कोणत्याही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राज्य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शासनाच्या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विभागाद्वारे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वनांमध्ये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स्थापन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केलेल्या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किंवा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आरक्षण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प्रक्रियेद्वारे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ग्रामांमध्ये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रूपांतरित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केलेल्या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वसाहती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असा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आहे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आणि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endParaRPr lang="mr-IN" b="1" dirty="0" smtClean="0">
              <a:latin typeface="Mangal" pitchFamily="18" charset="0"/>
              <a:cs typeface="Mangal" pitchFamily="18" charset="0"/>
            </a:endParaRPr>
          </a:p>
          <a:p>
            <a:pPr algn="just"/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त्यामध्ये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वसाहत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निश्चित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मागणीच्या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धारणजमिनी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लागवडीसाठी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आणि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endParaRPr lang="mr-IN" b="1" dirty="0" smtClean="0">
              <a:latin typeface="Mangal" pitchFamily="18" charset="0"/>
              <a:cs typeface="Mangal" pitchFamily="18" charset="0"/>
            </a:endParaRPr>
          </a:p>
          <a:p>
            <a:pPr algn="just"/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शासनाने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परवानगी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दिलेल्या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इतर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वापरांसाठी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असलेल्या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जमिनींचा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अंतर्भाव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असलेल्या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ग्रामांसाठी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ठेवण्यात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आलेल्या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सर्व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प्रकारच्या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योग्य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वसाहती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-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मग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त्या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कोणत्याही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नावाने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ओळखल्या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जात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असोत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-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यांचा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समावेश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होतो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4470400" cy="365125"/>
          </a:xfrm>
        </p:spPr>
        <p:txBody>
          <a:bodyPr/>
          <a:lstStyle/>
          <a:p>
            <a:pPr algn="ctr"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55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109728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</a:t>
            </a:r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२(छ)- </a:t>
            </a:r>
            <a:r>
              <a:rPr lang="en-US" b="1" dirty="0" err="1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ग्रामसभा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752600"/>
            <a:ext cx="10769600" cy="4648200"/>
          </a:xfrm>
        </p:spPr>
        <p:txBody>
          <a:bodyPr>
            <a:normAutofit/>
          </a:bodyPr>
          <a:lstStyle/>
          <a:p>
            <a:pPr algn="just"/>
            <a:r>
              <a:rPr lang="en-US" b="1" dirty="0">
                <a:latin typeface="Mangal" pitchFamily="18" charset="0"/>
                <a:cs typeface="Mangal" pitchFamily="18" charset="0"/>
              </a:rPr>
              <a:t>“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सभा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”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याचा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अर्थ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गावातील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सर्व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पौढ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सदस्यांची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मिळून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बनलेली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सभा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आणि</a:t>
            </a:r>
            <a:endParaRPr lang="en-US" b="1" dirty="0">
              <a:latin typeface="Mangal" pitchFamily="18" charset="0"/>
              <a:cs typeface="Mangal" pitchFamily="18" charset="0"/>
            </a:endParaRPr>
          </a:p>
          <a:p>
            <a:pPr algn="just"/>
            <a:r>
              <a:rPr lang="en-US" b="1" dirty="0" err="1">
                <a:latin typeface="Mangal" pitchFamily="18" charset="0"/>
                <a:cs typeface="Mangal" pitchFamily="18" charset="0"/>
              </a:rPr>
              <a:t>पंचायत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नसलेल्या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राज्यांच्या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बाबतीत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पाडे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टोले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व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अन्य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पारंपारिक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संस्था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आणि</a:t>
            </a:r>
            <a:endParaRPr lang="en-US" b="1" dirty="0">
              <a:latin typeface="Mangal" pitchFamily="18" charset="0"/>
              <a:cs typeface="Mangal" pitchFamily="18" charset="0"/>
            </a:endParaRPr>
          </a:p>
          <a:p>
            <a:pPr algn="just"/>
            <a:r>
              <a:rPr lang="en-US" b="1" dirty="0" err="1">
                <a:latin typeface="Mangal" pitchFamily="18" charset="0"/>
                <a:cs typeface="Mangal" pitchFamily="18" charset="0"/>
              </a:rPr>
              <a:t>महिलांचा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पूर्ण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व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अनिर्बध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सहभाग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असलेल्या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निर्वाचित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समित्या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असा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आहे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;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530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762000"/>
            <a:ext cx="12192000" cy="553997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mr-IN" sz="7200" b="1" dirty="0" smtClean="0">
              <a:solidFill>
                <a:srgbClr val="FF0000"/>
              </a:solidFill>
              <a:latin typeface="DVBW-TTSurekh" pitchFamily="2" charset="0"/>
              <a:sym typeface="Symbol"/>
            </a:endParaRPr>
          </a:p>
          <a:p>
            <a:pPr algn="ctr"/>
            <a:endParaRPr lang="mr-IN" sz="2800" b="1" dirty="0" smtClean="0"/>
          </a:p>
          <a:p>
            <a:pPr algn="ctr"/>
            <a:r>
              <a:rPr lang="en-US" sz="2800" b="1" dirty="0" err="1" smtClean="0"/>
              <a:t>अनुसूचित</a:t>
            </a:r>
            <a:r>
              <a:rPr lang="en-US" sz="2800" b="1" dirty="0" smtClean="0"/>
              <a:t> </a:t>
            </a:r>
            <a:r>
              <a:rPr lang="en-US" sz="2800" b="1" dirty="0" err="1"/>
              <a:t>जमाती</a:t>
            </a:r>
            <a:r>
              <a:rPr lang="en-US" sz="2800" b="1" dirty="0"/>
              <a:t> व </a:t>
            </a:r>
            <a:r>
              <a:rPr lang="en-US" sz="2800" b="1" dirty="0" err="1"/>
              <a:t>इतर</a:t>
            </a:r>
            <a:r>
              <a:rPr lang="en-US" sz="2800" b="1" dirty="0"/>
              <a:t> </a:t>
            </a:r>
            <a:r>
              <a:rPr lang="en-US" sz="2800" b="1" dirty="0" err="1"/>
              <a:t>पारंपरिक</a:t>
            </a:r>
            <a:r>
              <a:rPr lang="en-US" sz="2800" b="1" dirty="0"/>
              <a:t> </a:t>
            </a:r>
            <a:r>
              <a:rPr lang="en-US" sz="2800" b="1" dirty="0" err="1"/>
              <a:t>वननिवासी</a:t>
            </a:r>
            <a:r>
              <a:rPr lang="en-US" sz="2800" b="1" dirty="0"/>
              <a:t> (</a:t>
            </a:r>
            <a:r>
              <a:rPr lang="en-US" sz="2800" b="1" dirty="0" err="1"/>
              <a:t>वनहक्क</a:t>
            </a:r>
            <a:r>
              <a:rPr lang="en-US" sz="2800" b="1" dirty="0"/>
              <a:t> </a:t>
            </a:r>
            <a:r>
              <a:rPr lang="en-US" sz="2800" b="1" dirty="0" err="1"/>
              <a:t>मान्य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) </a:t>
            </a:r>
            <a:endParaRPr lang="mr-IN" sz="2800" b="1" dirty="0" smtClean="0"/>
          </a:p>
          <a:p>
            <a:pPr algn="ctr"/>
            <a:r>
              <a:rPr lang="mr-IN" sz="2800" b="1" dirty="0" smtClean="0"/>
              <a:t>अधिनियम २००६</a:t>
            </a:r>
          </a:p>
          <a:p>
            <a:pPr algn="ctr"/>
            <a:endParaRPr lang="mr-IN" sz="5400" b="1" dirty="0" smtClean="0">
              <a:solidFill>
                <a:srgbClr val="FF0000"/>
              </a:solidFill>
              <a:latin typeface="DVBW-TTSurekh" pitchFamily="2" charset="0"/>
              <a:sym typeface="Symbol"/>
            </a:endParaRPr>
          </a:p>
          <a:p>
            <a:pPr algn="ctr"/>
            <a:r>
              <a:rPr lang="mr-IN" sz="6000" b="1" u="sng" dirty="0" smtClean="0">
                <a:solidFill>
                  <a:srgbClr val="FF0000"/>
                </a:solidFill>
                <a:latin typeface="DVBW-TTSurekh" pitchFamily="2" charset="0"/>
                <a:sym typeface="Symbol"/>
              </a:rPr>
              <a:t>उद्देशिका</a:t>
            </a:r>
            <a:endParaRPr lang="en-US" sz="6000" b="1" u="sng" dirty="0" smtClean="0">
              <a:solidFill>
                <a:srgbClr val="FF0000"/>
              </a:solidFill>
              <a:latin typeface="DVBW-TTSurekh" pitchFamily="2" charset="0"/>
              <a:sym typeface="Symbol"/>
            </a:endParaRPr>
          </a:p>
          <a:p>
            <a:pPr algn="ctr"/>
            <a:endParaRPr lang="mr-IN" sz="2800" b="1" dirty="0" smtClean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endParaRPr lang="mr-IN" sz="2800" b="1" dirty="0" smtClean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endParaRPr lang="mr-IN" sz="2800" b="1" dirty="0">
              <a:solidFill>
                <a:srgbClr val="0070C0"/>
              </a:solidFill>
              <a:latin typeface="DVBW-TTSurekh" pitchFamily="2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7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55638"/>
            <a:ext cx="109728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</a:t>
            </a:r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२(ज)- </a:t>
            </a:r>
            <a:r>
              <a:rPr lang="en-US" b="1" dirty="0" err="1" smtClean="0">
                <a:solidFill>
                  <a:srgbClr val="FF0000"/>
                </a:solidFill>
              </a:rPr>
              <a:t>वसतिस्थान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10972800" cy="4724400"/>
          </a:xfrm>
        </p:spPr>
        <p:txBody>
          <a:bodyPr/>
          <a:lstStyle/>
          <a:p>
            <a:pPr algn="just"/>
            <a:r>
              <a:rPr lang="en-US" b="1" dirty="0"/>
              <a:t>“</a:t>
            </a:r>
            <a:r>
              <a:rPr lang="en-US" b="1" dirty="0" err="1"/>
              <a:t>वसतिस्थान</a:t>
            </a:r>
            <a:r>
              <a:rPr lang="en-US" b="1" dirty="0"/>
              <a:t>' </a:t>
            </a:r>
            <a:r>
              <a:rPr lang="en-US" b="1" dirty="0" err="1"/>
              <a:t>यामध्ये</a:t>
            </a:r>
            <a:r>
              <a:rPr lang="en-US" b="1" dirty="0"/>
              <a:t>, </a:t>
            </a:r>
            <a:r>
              <a:rPr lang="en-US" b="1" dirty="0" err="1"/>
              <a:t>रूढीगत</a:t>
            </a:r>
            <a:r>
              <a:rPr lang="en-US" b="1" dirty="0"/>
              <a:t> </a:t>
            </a:r>
            <a:r>
              <a:rPr lang="en-US" b="1" dirty="0" err="1"/>
              <a:t>वसतिस्थानाचा</a:t>
            </a:r>
            <a:r>
              <a:rPr lang="en-US" b="1" dirty="0"/>
              <a:t> </a:t>
            </a:r>
            <a:r>
              <a:rPr lang="en-US" b="1" dirty="0" err="1"/>
              <a:t>समावेश</a:t>
            </a:r>
            <a:r>
              <a:rPr lang="en-US" b="1" dirty="0"/>
              <a:t> </a:t>
            </a:r>
            <a:r>
              <a:rPr lang="en-US" b="1" dirty="0" err="1"/>
              <a:t>असलेल्या</a:t>
            </a:r>
            <a:r>
              <a:rPr lang="en-US" b="1" dirty="0"/>
              <a:t> </a:t>
            </a:r>
            <a:r>
              <a:rPr lang="en-US" b="1" dirty="0" err="1"/>
              <a:t>क्षेत्रांचा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endParaRPr lang="mr-IN" b="1" dirty="0" smtClean="0"/>
          </a:p>
          <a:p>
            <a:pPr algn="just"/>
            <a:r>
              <a:rPr lang="en-US" b="1" dirty="0" err="1" smtClean="0"/>
              <a:t>आदिम</a:t>
            </a:r>
            <a:r>
              <a:rPr lang="mr-IN" b="1" dirty="0" smtClean="0"/>
              <a:t> </a:t>
            </a:r>
            <a:r>
              <a:rPr lang="en-US" b="1" dirty="0" err="1" smtClean="0"/>
              <a:t>जमाती</a:t>
            </a:r>
            <a:r>
              <a:rPr lang="en-US" b="1" dirty="0" smtClean="0"/>
              <a:t> </a:t>
            </a:r>
            <a:r>
              <a:rPr lang="en-US" b="1" dirty="0" err="1"/>
              <a:t>गट</a:t>
            </a:r>
            <a:r>
              <a:rPr lang="en-US" b="1" dirty="0"/>
              <a:t>, </a:t>
            </a:r>
            <a:r>
              <a:rPr lang="en-US" b="1" dirty="0" err="1"/>
              <a:t>कृषि-पूर्व</a:t>
            </a:r>
            <a:r>
              <a:rPr lang="en-US" b="1" dirty="0"/>
              <a:t> </a:t>
            </a:r>
            <a:r>
              <a:rPr lang="en-US" b="1" dirty="0" err="1"/>
              <a:t>समाज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endParaRPr lang="mr-IN" b="1" dirty="0" smtClean="0"/>
          </a:p>
          <a:p>
            <a:pPr algn="just"/>
            <a:r>
              <a:rPr lang="en-US" b="1" dirty="0" err="1" smtClean="0"/>
              <a:t>अन्य</a:t>
            </a:r>
            <a:r>
              <a:rPr lang="en-US" b="1" dirty="0" smtClean="0"/>
              <a:t> </a:t>
            </a:r>
            <a:r>
              <a:rPr lang="en-US" b="1" dirty="0" err="1"/>
              <a:t>वननिवासी</a:t>
            </a:r>
            <a:r>
              <a:rPr lang="en-US" b="1" dirty="0"/>
              <a:t> </a:t>
            </a:r>
            <a:r>
              <a:rPr lang="en-US" b="1" dirty="0" err="1"/>
              <a:t>अनुसूचित</a:t>
            </a:r>
            <a:r>
              <a:rPr lang="en-US" b="1" dirty="0"/>
              <a:t> </a:t>
            </a:r>
            <a:r>
              <a:rPr lang="en-US" b="1" dirty="0" err="1"/>
              <a:t>जमाती</a:t>
            </a:r>
            <a:r>
              <a:rPr lang="en-US" b="1" dirty="0"/>
              <a:t> </a:t>
            </a:r>
            <a:r>
              <a:rPr lang="en-US" b="1" dirty="0" err="1"/>
              <a:t>यांच्यासाठी</a:t>
            </a:r>
            <a:r>
              <a:rPr lang="en-US" b="1" dirty="0"/>
              <a:t>,</a:t>
            </a:r>
          </a:p>
          <a:p>
            <a:pPr algn="just"/>
            <a:r>
              <a:rPr lang="en-US" b="1" dirty="0" err="1"/>
              <a:t>राखीव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r>
              <a:rPr lang="en-US" b="1" dirty="0" err="1"/>
              <a:t>संरक्षित</a:t>
            </a:r>
            <a:r>
              <a:rPr lang="en-US" b="1" dirty="0"/>
              <a:t> </a:t>
            </a:r>
            <a:r>
              <a:rPr lang="en-US" b="1" dirty="0" err="1"/>
              <a:t>वनांमध्ये</a:t>
            </a:r>
            <a:r>
              <a:rPr lang="en-US" b="1" dirty="0"/>
              <a:t> </a:t>
            </a:r>
            <a:r>
              <a:rPr lang="en-US" b="1" dirty="0" err="1"/>
              <a:t>असलेल्या</a:t>
            </a:r>
            <a:r>
              <a:rPr lang="en-US" b="1" dirty="0"/>
              <a:t> </a:t>
            </a:r>
            <a:r>
              <a:rPr lang="en-US" b="1" dirty="0" err="1"/>
              <a:t>वसतिस्थानांचा</a:t>
            </a:r>
            <a:r>
              <a:rPr lang="en-US" b="1" dirty="0"/>
              <a:t> </a:t>
            </a:r>
            <a:r>
              <a:rPr lang="en-US" b="1" dirty="0" err="1"/>
              <a:t>समावेश</a:t>
            </a:r>
            <a:r>
              <a:rPr lang="en-US" b="1" dirty="0"/>
              <a:t> </a:t>
            </a:r>
            <a:r>
              <a:rPr lang="en-US" b="1" dirty="0" err="1"/>
              <a:t>होतो</a:t>
            </a:r>
            <a:r>
              <a:rPr lang="en-US" b="1" dirty="0"/>
              <a:t>; </a:t>
            </a:r>
          </a:p>
          <a:p>
            <a:pPr algn="just"/>
            <a:endParaRPr lang="en-US" dirty="0">
              <a:latin typeface="Mangal" pitchFamily="18" charset="0"/>
              <a:cs typeface="Mangal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305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08038"/>
            <a:ext cx="109728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</a:t>
            </a:r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२(झ)- </a:t>
            </a:r>
            <a:r>
              <a:rPr lang="en-US" b="1" dirty="0" err="1" smtClean="0">
                <a:solidFill>
                  <a:srgbClr val="FF0000"/>
                </a:solidFill>
              </a:rPr>
              <a:t>गौण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वनोत्पादन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10972800" cy="4953000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“</a:t>
            </a:r>
            <a:r>
              <a:rPr lang="en-US" b="1" dirty="0" err="1"/>
              <a:t>गौण</a:t>
            </a:r>
            <a:r>
              <a:rPr lang="en-US" b="1" dirty="0"/>
              <a:t> </a:t>
            </a:r>
            <a:r>
              <a:rPr lang="en-US" b="1" dirty="0" err="1"/>
              <a:t>वनोत्पादन</a:t>
            </a:r>
            <a:r>
              <a:rPr lang="en-US" b="1" dirty="0"/>
              <a:t>” </a:t>
            </a:r>
            <a:r>
              <a:rPr lang="en-US" b="1" dirty="0" err="1"/>
              <a:t>यामध्ये</a:t>
            </a:r>
            <a:r>
              <a:rPr lang="en-US" b="1" dirty="0"/>
              <a:t>, </a:t>
            </a:r>
            <a:endParaRPr lang="mr-IN" b="1" dirty="0" smtClean="0"/>
          </a:p>
          <a:p>
            <a:pPr lvl="1" algn="just"/>
            <a:r>
              <a:rPr lang="en-US" b="1" dirty="0" err="1" smtClean="0"/>
              <a:t>बांबू</a:t>
            </a:r>
            <a:r>
              <a:rPr lang="en-US" b="1" dirty="0"/>
              <a:t>, </a:t>
            </a:r>
            <a:r>
              <a:rPr lang="mr-IN" b="1" dirty="0"/>
              <a:t> </a:t>
            </a:r>
            <a:r>
              <a:rPr lang="en-US" b="1" dirty="0" err="1" smtClean="0"/>
              <a:t>खुरटी</a:t>
            </a:r>
            <a:r>
              <a:rPr lang="en-US" b="1" dirty="0" smtClean="0"/>
              <a:t> </a:t>
            </a:r>
            <a:r>
              <a:rPr lang="en-US" b="1" dirty="0" err="1"/>
              <a:t>झाडी</a:t>
            </a:r>
            <a:r>
              <a:rPr lang="en-US" b="1" dirty="0"/>
              <a:t>, </a:t>
            </a:r>
            <a:endParaRPr lang="mr-IN" b="1" dirty="0" smtClean="0"/>
          </a:p>
          <a:p>
            <a:pPr lvl="1" algn="just"/>
            <a:r>
              <a:rPr lang="en-US" b="1" dirty="0" err="1" smtClean="0"/>
              <a:t>खोड</a:t>
            </a:r>
            <a:r>
              <a:rPr lang="en-US" b="1" dirty="0"/>
              <a:t>, </a:t>
            </a:r>
            <a:r>
              <a:rPr lang="mr-IN" b="1" dirty="0" smtClean="0"/>
              <a:t> </a:t>
            </a:r>
            <a:r>
              <a:rPr lang="en-US" b="1" dirty="0" err="1" smtClean="0"/>
              <a:t>वेत</a:t>
            </a:r>
            <a:r>
              <a:rPr lang="en-US" b="1" dirty="0"/>
              <a:t>, </a:t>
            </a:r>
            <a:r>
              <a:rPr lang="mr-IN" b="1" dirty="0"/>
              <a:t> </a:t>
            </a:r>
            <a:r>
              <a:rPr lang="en-US" b="1" dirty="0" err="1" smtClean="0"/>
              <a:t>कोसा</a:t>
            </a:r>
            <a:r>
              <a:rPr lang="en-US" b="1" dirty="0"/>
              <a:t>, </a:t>
            </a:r>
            <a:endParaRPr lang="mr-IN" b="1" dirty="0" smtClean="0"/>
          </a:p>
          <a:p>
            <a:pPr lvl="1" algn="just"/>
            <a:r>
              <a:rPr lang="en-US" b="1" dirty="0" err="1" smtClean="0"/>
              <a:t>रेशमी</a:t>
            </a:r>
            <a:r>
              <a:rPr lang="en-US" b="1" dirty="0" smtClean="0"/>
              <a:t> </a:t>
            </a:r>
            <a:r>
              <a:rPr lang="en-US" b="1" dirty="0" err="1"/>
              <a:t>किड्यांचे</a:t>
            </a:r>
            <a:r>
              <a:rPr lang="en-US" b="1" dirty="0"/>
              <a:t> </a:t>
            </a:r>
            <a:r>
              <a:rPr lang="en-US" b="1" dirty="0" err="1" smtClean="0"/>
              <a:t>कोश</a:t>
            </a:r>
            <a:r>
              <a:rPr lang="en-US" b="1" dirty="0" smtClean="0"/>
              <a:t>,</a:t>
            </a:r>
            <a:r>
              <a:rPr lang="mr-IN" b="1" dirty="0" smtClean="0"/>
              <a:t> </a:t>
            </a:r>
          </a:p>
          <a:p>
            <a:pPr lvl="1" algn="just"/>
            <a:r>
              <a:rPr lang="en-US" b="1" dirty="0" err="1" smtClean="0"/>
              <a:t>मध</a:t>
            </a:r>
            <a:r>
              <a:rPr lang="en-US" b="1" dirty="0"/>
              <a:t>, </a:t>
            </a:r>
            <a:r>
              <a:rPr lang="mr-IN" b="1" dirty="0"/>
              <a:t> </a:t>
            </a:r>
            <a:r>
              <a:rPr lang="en-US" b="1" dirty="0" err="1" smtClean="0"/>
              <a:t>मेण</a:t>
            </a:r>
            <a:r>
              <a:rPr lang="en-US" b="1" dirty="0" smtClean="0"/>
              <a:t>,</a:t>
            </a:r>
            <a:r>
              <a:rPr lang="mr-IN" b="1" dirty="0"/>
              <a:t> </a:t>
            </a:r>
            <a:r>
              <a:rPr lang="en-US" b="1" dirty="0" err="1" smtClean="0"/>
              <a:t>लाख</a:t>
            </a:r>
            <a:r>
              <a:rPr lang="en-US" b="1" dirty="0"/>
              <a:t>, </a:t>
            </a:r>
            <a:endParaRPr lang="mr-IN" b="1" dirty="0" smtClean="0"/>
          </a:p>
          <a:p>
            <a:pPr lvl="1" algn="just"/>
            <a:r>
              <a:rPr lang="en-US" b="1" dirty="0" err="1" smtClean="0"/>
              <a:t>तेंदू</a:t>
            </a:r>
            <a:r>
              <a:rPr lang="en-US" b="1" dirty="0" smtClean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केंदू</a:t>
            </a:r>
            <a:r>
              <a:rPr lang="en-US" b="1" dirty="0"/>
              <a:t> </a:t>
            </a:r>
            <a:r>
              <a:rPr lang="en-US" b="1" dirty="0" err="1"/>
              <a:t>पत्ता</a:t>
            </a:r>
            <a:r>
              <a:rPr lang="en-US" b="1" dirty="0"/>
              <a:t>, </a:t>
            </a:r>
            <a:endParaRPr lang="mr-IN" b="1" dirty="0" smtClean="0"/>
          </a:p>
          <a:p>
            <a:pPr lvl="1" algn="just"/>
            <a:r>
              <a:rPr lang="en-US" b="1" dirty="0" err="1" smtClean="0"/>
              <a:t>औषधी</a:t>
            </a:r>
            <a:r>
              <a:rPr lang="en-US" b="1" dirty="0" smtClean="0"/>
              <a:t> </a:t>
            </a:r>
            <a:r>
              <a:rPr lang="en-US" b="1" dirty="0" err="1"/>
              <a:t>वनस्पती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r>
              <a:rPr lang="en-US" b="1" dirty="0" err="1"/>
              <a:t>कंदमुळे</a:t>
            </a:r>
            <a:r>
              <a:rPr lang="en-US" b="1" dirty="0"/>
              <a:t>, </a:t>
            </a:r>
            <a:endParaRPr lang="mr-IN" b="1" dirty="0" smtClean="0"/>
          </a:p>
          <a:p>
            <a:pPr lvl="1" algn="just"/>
            <a:r>
              <a:rPr lang="en-US" b="1" dirty="0" err="1" smtClean="0"/>
              <a:t>मुळे</a:t>
            </a:r>
            <a:r>
              <a:rPr lang="en-US" b="1" dirty="0"/>
              <a:t>, </a:t>
            </a:r>
            <a:r>
              <a:rPr lang="en-US" b="1" dirty="0" err="1"/>
              <a:t>लहान</a:t>
            </a:r>
            <a:r>
              <a:rPr lang="en-US" b="1" dirty="0"/>
              <a:t> </a:t>
            </a:r>
            <a:r>
              <a:rPr lang="en-US" b="1" dirty="0" err="1"/>
              <a:t>खोडे</a:t>
            </a:r>
            <a:endParaRPr lang="en-US" b="1" dirty="0"/>
          </a:p>
          <a:p>
            <a:pPr algn="just"/>
            <a:r>
              <a:rPr lang="en-US" sz="2800" b="1" dirty="0" err="1"/>
              <a:t>यांच्यासारख्या</a:t>
            </a:r>
            <a:r>
              <a:rPr lang="en-US" sz="2800" b="1" dirty="0"/>
              <a:t> </a:t>
            </a:r>
            <a:r>
              <a:rPr lang="en-US" sz="2800" b="1" dirty="0" err="1"/>
              <a:t>इमारती</a:t>
            </a:r>
            <a:r>
              <a:rPr lang="en-US" sz="2800" b="1" dirty="0"/>
              <a:t> </a:t>
            </a:r>
            <a:r>
              <a:rPr lang="en-US" sz="2800" b="1" dirty="0" err="1"/>
              <a:t>लाकूड</a:t>
            </a:r>
            <a:r>
              <a:rPr lang="en-US" sz="2800" b="1" dirty="0"/>
              <a:t> </a:t>
            </a:r>
            <a:r>
              <a:rPr lang="en-US" sz="2800" b="1" dirty="0" err="1"/>
              <a:t>नसलेल्या</a:t>
            </a:r>
            <a:r>
              <a:rPr lang="en-US" sz="2800" b="1" dirty="0"/>
              <a:t> </a:t>
            </a:r>
            <a:r>
              <a:rPr lang="en-US" sz="2800" b="1" dirty="0" err="1"/>
              <a:t>सर्व</a:t>
            </a:r>
            <a:r>
              <a:rPr lang="en-US" sz="2800" b="1" dirty="0"/>
              <a:t> </a:t>
            </a:r>
            <a:r>
              <a:rPr lang="en-US" sz="2800" b="1" dirty="0" err="1"/>
              <a:t>वनोत्पादनांचा</a:t>
            </a:r>
            <a:r>
              <a:rPr lang="en-US" sz="2800" b="1" dirty="0"/>
              <a:t> </a:t>
            </a:r>
            <a:r>
              <a:rPr lang="en-US" sz="2800" b="1" dirty="0" err="1"/>
              <a:t>समावेश</a:t>
            </a:r>
            <a:r>
              <a:rPr lang="en-US" sz="2800" b="1" dirty="0"/>
              <a:t> </a:t>
            </a:r>
            <a:r>
              <a:rPr lang="en-US" sz="2800" b="1" dirty="0" err="1"/>
              <a:t>होतो</a:t>
            </a:r>
            <a:r>
              <a:rPr lang="en-US" sz="2800" b="1" dirty="0"/>
              <a:t>; </a:t>
            </a:r>
          </a:p>
          <a:p>
            <a:pPr algn="just"/>
            <a:endParaRPr lang="en-US" dirty="0">
              <a:latin typeface="Mangal" pitchFamily="18" charset="0"/>
              <a:cs typeface="Mangal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988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10972800" cy="838200"/>
          </a:xfrm>
        </p:spPr>
        <p:txBody>
          <a:bodyPr>
            <a:normAutofit/>
          </a:bodyPr>
          <a:lstStyle/>
          <a:p>
            <a:pPr algn="ctr"/>
            <a: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</a:t>
            </a:r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२(ण)- </a:t>
            </a:r>
            <a:r>
              <a:rPr lang="en-US" b="1" dirty="0" err="1" smtClean="0">
                <a:solidFill>
                  <a:srgbClr val="FF0000"/>
                </a:solidFill>
              </a:rPr>
              <a:t>इतर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पारंपारिक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वननिवासी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876800"/>
          </a:xfrm>
        </p:spPr>
        <p:txBody>
          <a:bodyPr>
            <a:normAutofit/>
          </a:bodyPr>
          <a:lstStyle/>
          <a:p>
            <a:r>
              <a:rPr lang="en-US" b="1" dirty="0"/>
              <a:t>“</a:t>
            </a:r>
            <a:r>
              <a:rPr lang="en-US" b="1" dirty="0" err="1"/>
              <a:t>इतर</a:t>
            </a:r>
            <a:r>
              <a:rPr lang="en-US" b="1" dirty="0"/>
              <a:t> </a:t>
            </a:r>
            <a:r>
              <a:rPr lang="en-US" b="1" dirty="0" err="1"/>
              <a:t>पारंपारिक</a:t>
            </a:r>
            <a:r>
              <a:rPr lang="en-US" b="1" dirty="0"/>
              <a:t> </a:t>
            </a:r>
            <a:r>
              <a:rPr lang="en-US" b="1" dirty="0" err="1"/>
              <a:t>वननिवासी</a:t>
            </a:r>
            <a:r>
              <a:rPr lang="en-US" b="1" dirty="0"/>
              <a:t>” </a:t>
            </a:r>
            <a:r>
              <a:rPr lang="en-US" b="1" dirty="0" err="1"/>
              <a:t>याचा</a:t>
            </a:r>
            <a:r>
              <a:rPr lang="en-US" b="1" dirty="0"/>
              <a:t> </a:t>
            </a:r>
            <a:r>
              <a:rPr lang="en-US" b="1" dirty="0" err="1"/>
              <a:t>अर्थ</a:t>
            </a:r>
            <a:r>
              <a:rPr lang="en-US" b="1" dirty="0"/>
              <a:t>, </a:t>
            </a:r>
            <a:r>
              <a:rPr lang="en-US" b="1" u="sng" dirty="0"/>
              <a:t>१३ </a:t>
            </a:r>
            <a:r>
              <a:rPr lang="en-US" b="1" u="sng" dirty="0" err="1"/>
              <a:t>डिसेंबर</a:t>
            </a:r>
            <a:r>
              <a:rPr lang="en-US" b="1" u="sng" dirty="0"/>
              <a:t>, २००५ </a:t>
            </a:r>
            <a:r>
              <a:rPr lang="en-US" b="1" u="sng" dirty="0" err="1"/>
              <a:t>पूर्वी</a:t>
            </a:r>
            <a:r>
              <a:rPr lang="en-US" b="1" u="sng" dirty="0"/>
              <a:t> </a:t>
            </a:r>
            <a:r>
              <a:rPr lang="en-US" b="1" u="sng" dirty="0" err="1"/>
              <a:t>किमान</a:t>
            </a:r>
            <a:r>
              <a:rPr lang="en-US" b="1" u="sng" dirty="0"/>
              <a:t> </a:t>
            </a:r>
            <a:r>
              <a:rPr lang="en-US" b="1" u="sng" dirty="0" err="1"/>
              <a:t>तीन</a:t>
            </a:r>
            <a:r>
              <a:rPr lang="en-US" b="1" u="sng" dirty="0"/>
              <a:t> </a:t>
            </a:r>
            <a:r>
              <a:rPr lang="en-US" b="1" u="sng" dirty="0" err="1" smtClean="0"/>
              <a:t>पिढ्यांपासून</a:t>
            </a:r>
            <a:r>
              <a:rPr lang="mr-IN" b="1" u="sng" dirty="0" smtClean="0"/>
              <a:t> </a:t>
            </a:r>
            <a:r>
              <a:rPr lang="en-US" b="1" dirty="0" err="1" smtClean="0"/>
              <a:t>मुख्यत्वेकरुन</a:t>
            </a:r>
            <a:r>
              <a:rPr lang="en-US" b="1" dirty="0" smtClean="0"/>
              <a:t> </a:t>
            </a:r>
            <a:r>
              <a:rPr lang="en-US" b="1" dirty="0" err="1"/>
              <a:t>वनात</a:t>
            </a:r>
            <a:r>
              <a:rPr lang="en-US" b="1" dirty="0"/>
              <a:t> </a:t>
            </a:r>
            <a:r>
              <a:rPr lang="en-US" b="1" dirty="0" err="1"/>
              <a:t>राहणारा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mr-IN" b="1" dirty="0" smtClean="0"/>
          </a:p>
          <a:p>
            <a:r>
              <a:rPr lang="en-US" b="1" dirty="0" err="1" smtClean="0"/>
              <a:t>उपजीविकेच्या</a:t>
            </a:r>
            <a:r>
              <a:rPr lang="en-US" b="1" dirty="0" smtClean="0"/>
              <a:t> </a:t>
            </a:r>
            <a:r>
              <a:rPr lang="en-US" b="1" dirty="0"/>
              <a:t>ख-</a:t>
            </a:r>
            <a:r>
              <a:rPr lang="en-US" b="1" dirty="0" err="1"/>
              <a:t>याखु</a:t>
            </a:r>
            <a:r>
              <a:rPr lang="en-US" b="1" dirty="0"/>
              <a:t>-</a:t>
            </a:r>
            <a:r>
              <a:rPr lang="en-US" b="1" dirty="0" err="1"/>
              <a:t>या</a:t>
            </a:r>
            <a:r>
              <a:rPr lang="en-US" b="1" dirty="0"/>
              <a:t> </a:t>
            </a:r>
            <a:r>
              <a:rPr lang="en-US" b="1" dirty="0" err="1"/>
              <a:t>गरजांसाठी</a:t>
            </a:r>
            <a:r>
              <a:rPr lang="en-US" b="1" dirty="0"/>
              <a:t> </a:t>
            </a:r>
            <a:r>
              <a:rPr lang="en-US" b="1" dirty="0" err="1"/>
              <a:t>वनांवर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वन</a:t>
            </a:r>
            <a:r>
              <a:rPr lang="en-US" b="1" dirty="0"/>
              <a:t> </a:t>
            </a:r>
            <a:r>
              <a:rPr lang="en-US" b="1" dirty="0" err="1"/>
              <a:t>जमिनींवर</a:t>
            </a:r>
            <a:r>
              <a:rPr lang="en-US" b="1" dirty="0"/>
              <a:t> </a:t>
            </a:r>
            <a:r>
              <a:rPr lang="en-US" b="1" dirty="0" err="1"/>
              <a:t>अवलंबून</a:t>
            </a:r>
            <a:r>
              <a:rPr lang="en-US" b="1" dirty="0"/>
              <a:t> </a:t>
            </a:r>
            <a:r>
              <a:rPr lang="en-US" b="1" dirty="0" err="1"/>
              <a:t>असणारा</a:t>
            </a:r>
            <a:r>
              <a:rPr lang="en-US" b="1" dirty="0"/>
              <a:t> </a:t>
            </a:r>
            <a:r>
              <a:rPr lang="en-US" b="1" dirty="0" err="1"/>
              <a:t>कोणताही</a:t>
            </a:r>
            <a:r>
              <a:rPr lang="en-US" b="1" dirty="0"/>
              <a:t> </a:t>
            </a:r>
            <a:r>
              <a:rPr lang="en-US" b="1" dirty="0" err="1"/>
              <a:t>सदस्य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समाज</a:t>
            </a:r>
            <a:r>
              <a:rPr lang="en-US" b="1" dirty="0"/>
              <a:t>, </a:t>
            </a:r>
            <a:r>
              <a:rPr lang="en-US" b="1" dirty="0" err="1"/>
              <a:t>असा</a:t>
            </a:r>
            <a:r>
              <a:rPr lang="en-US" b="1" dirty="0"/>
              <a:t> </a:t>
            </a:r>
            <a:r>
              <a:rPr lang="en-US" b="1" dirty="0" err="1"/>
              <a:t>आहे</a:t>
            </a:r>
            <a:r>
              <a:rPr lang="en-US" b="1" dirty="0"/>
              <a:t>.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mr-IN" b="1" dirty="0" smtClean="0"/>
          </a:p>
          <a:p>
            <a:pPr algn="just"/>
            <a:r>
              <a:rPr lang="en-US" b="1" dirty="0" err="1" smtClean="0"/>
              <a:t>स्पष्टीकरण</a:t>
            </a:r>
            <a:r>
              <a:rPr lang="en-US" b="1" dirty="0" smtClean="0"/>
              <a:t> </a:t>
            </a:r>
            <a:r>
              <a:rPr lang="en-US" b="1" dirty="0"/>
              <a:t>- </a:t>
            </a:r>
            <a:r>
              <a:rPr lang="en-US" b="1" dirty="0" err="1"/>
              <a:t>या</a:t>
            </a:r>
            <a:r>
              <a:rPr lang="en-US" b="1" dirty="0"/>
              <a:t> </a:t>
            </a:r>
            <a:r>
              <a:rPr lang="en-US" b="1" dirty="0" err="1"/>
              <a:t>खंडाच्या</a:t>
            </a:r>
            <a:r>
              <a:rPr lang="en-US" b="1" dirty="0"/>
              <a:t> </a:t>
            </a:r>
            <a:r>
              <a:rPr lang="en-US" b="1" dirty="0" err="1"/>
              <a:t>प्रयोजनार्थ</a:t>
            </a:r>
            <a:r>
              <a:rPr lang="en-US" b="1" dirty="0"/>
              <a:t> </a:t>
            </a:r>
            <a:r>
              <a:rPr lang="en-US" b="1" i="1" u="sng" dirty="0"/>
              <a:t>“</a:t>
            </a:r>
            <a:r>
              <a:rPr lang="en-US" b="1" i="1" u="sng" dirty="0" err="1"/>
              <a:t>पिढी</a:t>
            </a:r>
            <a:r>
              <a:rPr lang="en-US" b="1" i="1" u="sng" dirty="0"/>
              <a:t>” </a:t>
            </a:r>
            <a:r>
              <a:rPr lang="en-US" b="1" i="1" u="sng" dirty="0" err="1"/>
              <a:t>याचा</a:t>
            </a:r>
            <a:r>
              <a:rPr lang="en-US" b="1" i="1" u="sng" dirty="0"/>
              <a:t> </a:t>
            </a:r>
            <a:r>
              <a:rPr lang="en-US" b="1" i="1" u="sng" dirty="0" err="1"/>
              <a:t>अर्थ</a:t>
            </a:r>
            <a:r>
              <a:rPr lang="en-US" b="1" i="1" u="sng" dirty="0"/>
              <a:t> </a:t>
            </a:r>
            <a:r>
              <a:rPr lang="en-US" b="1" i="1" u="sng" dirty="0" err="1"/>
              <a:t>पंचवीस</a:t>
            </a:r>
            <a:r>
              <a:rPr lang="en-US" b="1" i="1" u="sng" dirty="0"/>
              <a:t> </a:t>
            </a:r>
            <a:r>
              <a:rPr lang="en-US" b="1" i="1" u="sng" dirty="0" err="1"/>
              <a:t>वर्षांचा</a:t>
            </a:r>
            <a:r>
              <a:rPr lang="en-US" b="1" i="1" u="sng" dirty="0"/>
              <a:t> </a:t>
            </a:r>
            <a:r>
              <a:rPr lang="en-US" b="1" i="1" u="sng" dirty="0" err="1"/>
              <a:t>कालखंड</a:t>
            </a:r>
            <a:r>
              <a:rPr lang="en-US" b="1" i="1" u="sng" dirty="0"/>
              <a:t> </a:t>
            </a:r>
            <a:r>
              <a:rPr lang="en-US" b="1" i="1" u="sng" dirty="0" err="1" smtClean="0"/>
              <a:t>असा</a:t>
            </a:r>
            <a:r>
              <a:rPr lang="mr-IN" b="1" i="1" u="sng" dirty="0" smtClean="0"/>
              <a:t> </a:t>
            </a:r>
            <a:r>
              <a:rPr lang="en-US" b="1" i="1" u="sng" dirty="0" err="1" smtClean="0"/>
              <a:t>आहे</a:t>
            </a:r>
            <a:r>
              <a:rPr lang="en-US" b="1" i="1" u="sng" dirty="0"/>
              <a:t>. </a:t>
            </a:r>
          </a:p>
          <a:p>
            <a:endParaRPr lang="en-US" dirty="0">
              <a:latin typeface="Mangal" pitchFamily="18" charset="0"/>
              <a:cs typeface="Mangal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1838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mr-IN" sz="4800" b="1" dirty="0" smtClean="0">
                <a:solidFill>
                  <a:srgbClr val="FF0000"/>
                </a:solidFill>
              </a:rPr>
              <a:t>कलम २(त) - </a:t>
            </a:r>
            <a:r>
              <a:rPr lang="en-US" sz="4800" b="1" dirty="0" err="1" smtClean="0">
                <a:solidFill>
                  <a:srgbClr val="FF0000"/>
                </a:solidFill>
              </a:rPr>
              <a:t>ग्राम</a:t>
            </a:r>
            <a:endParaRPr lang="en-US" sz="48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11176000" cy="4800600"/>
          </a:xfrm>
        </p:spPr>
        <p:txBody>
          <a:bodyPr>
            <a:normAutofit/>
          </a:bodyPr>
          <a:lstStyle/>
          <a:p>
            <a:pPr algn="just"/>
            <a:r>
              <a:rPr lang="en-US" b="1" dirty="0">
                <a:latin typeface="Mangal" pitchFamily="18" charset="0"/>
                <a:cs typeface="Mangal" pitchFamily="18" charset="0"/>
              </a:rPr>
              <a:t>“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”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याचा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अर्थ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,-- </a:t>
            </a:r>
            <a:endParaRPr lang="mr-IN" b="1" dirty="0" smtClean="0">
              <a:latin typeface="Mangal" pitchFamily="18" charset="0"/>
              <a:cs typeface="Mangal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पंचायत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तरतुदी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(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अनुसूचित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क्षेत्रांपर्यंत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विस्तार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)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अधिनियम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१९९६ (१९९६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चा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४०)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याच्या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कलम</a:t>
            </a:r>
            <a:r>
              <a:rPr lang="en-US" dirty="0">
                <a:latin typeface="Mangal" pitchFamily="18" charset="0"/>
                <a:cs typeface="Mangal" pitchFamily="18" charset="0"/>
              </a:rPr>
              <a:t> ४,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खंड</a:t>
            </a:r>
            <a:r>
              <a:rPr lang="en-US" dirty="0">
                <a:latin typeface="Mangal" pitchFamily="18" charset="0"/>
                <a:cs typeface="Mangal" pitchFamily="18" charset="0"/>
              </a:rPr>
              <a:t> (ख)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मध्ये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निर्देशिलेले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ग्राम</a:t>
            </a:r>
            <a:r>
              <a:rPr lang="en-US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dirty="0" err="1" smtClean="0">
                <a:latin typeface="Mangal" pitchFamily="18" charset="0"/>
                <a:cs typeface="Mangal" pitchFamily="18" charset="0"/>
              </a:rPr>
              <a:t>किंवा</a:t>
            </a:r>
            <a:endParaRPr lang="mr-IN" dirty="0">
              <a:latin typeface="Mangal" pitchFamily="18" charset="0"/>
              <a:cs typeface="Mangal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पंचायतीशी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संबंधित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कोणत्याही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राज्य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विधिमध्ये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ग्राम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म्हणून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 smtClean="0">
                <a:latin typeface="Mangal" pitchFamily="18" charset="0"/>
                <a:cs typeface="Mangal" pitchFamily="18" charset="0"/>
              </a:rPr>
              <a:t>निर्देशण्यात</a:t>
            </a:r>
            <a:r>
              <a:rPr lang="en-US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आलेले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अनुसूचित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क्षेत्रांव्यतिरिक्त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कोणतेही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क्षेत्र</a:t>
            </a:r>
            <a:r>
              <a:rPr lang="en-US" dirty="0">
                <a:latin typeface="Mangal" pitchFamily="18" charset="0"/>
                <a:cs typeface="Mangal" pitchFamily="18" charset="0"/>
              </a:rPr>
              <a:t>; </a:t>
            </a:r>
            <a:r>
              <a:rPr lang="en-US" dirty="0" err="1" smtClean="0">
                <a:latin typeface="Mangal" pitchFamily="18" charset="0"/>
                <a:cs typeface="Mangal" pitchFamily="18" charset="0"/>
              </a:rPr>
              <a:t>किंवा</a:t>
            </a:r>
            <a:endParaRPr lang="mr-IN" dirty="0">
              <a:latin typeface="Mangal" pitchFamily="18" charset="0"/>
              <a:cs typeface="Mangal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वन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जुनी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वस्ती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किंवा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वसाहती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आणि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भूमापन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न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केलेली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ग्रामे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मग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ती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ग्राम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।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म्हणून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अधिसूचित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करण्यात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आलेली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असोत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अगर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नसोत</a:t>
            </a:r>
            <a:r>
              <a:rPr lang="en-US" dirty="0">
                <a:latin typeface="Mangal" pitchFamily="18" charset="0"/>
                <a:cs typeface="Mangal" pitchFamily="18" charset="0"/>
              </a:rPr>
              <a:t>;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किंवा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endParaRPr lang="mr-IN" dirty="0">
              <a:latin typeface="Mangal" pitchFamily="18" charset="0"/>
              <a:cs typeface="Mangal" pitchFamily="18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en-US" b="1" dirty="0" err="1" smtClean="0">
                <a:latin typeface="Mangal" pitchFamily="18" charset="0"/>
                <a:cs typeface="Mangal" pitchFamily="18" charset="0"/>
              </a:rPr>
              <a:t>पंचायत</a:t>
            </a:r>
            <a:r>
              <a:rPr lang="en-US" b="1" dirty="0" smtClean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नसेल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अशा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राज्यांच्या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latin typeface="Mangal" pitchFamily="18" charset="0"/>
                <a:cs typeface="Mangal" pitchFamily="18" charset="0"/>
              </a:rPr>
              <a:t>बाबतीत</a:t>
            </a:r>
            <a:r>
              <a:rPr lang="en-US" b="1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कोणत्याही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नावाने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संबोधण्यात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 smtClean="0">
                <a:latin typeface="Mangal" pitchFamily="18" charset="0"/>
                <a:cs typeface="Mangal" pitchFamily="18" charset="0"/>
              </a:rPr>
              <a:t>येणारे</a:t>
            </a:r>
            <a:r>
              <a:rPr lang="en-US" dirty="0" smtClean="0">
                <a:latin typeface="Mangal" pitchFamily="18" charset="0"/>
                <a:cs typeface="Mangal" pitchFamily="18" charset="0"/>
              </a:rPr>
              <a:t>-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पारंपारिक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ग्राम</a:t>
            </a:r>
            <a:r>
              <a:rPr lang="en-US" dirty="0">
                <a:latin typeface="Mangal" pitchFamily="18" charset="0"/>
                <a:cs typeface="Mangal" pitchFamily="18" charset="0"/>
              </a:rPr>
              <a:t>,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असा</a:t>
            </a:r>
            <a:r>
              <a:rPr lang="en-US" dirty="0">
                <a:latin typeface="Mangal" pitchFamily="18" charset="0"/>
                <a:cs typeface="Mangal" pitchFamily="18" charset="0"/>
              </a:rPr>
              <a:t> </a:t>
            </a:r>
            <a:r>
              <a:rPr lang="en-US" dirty="0" err="1">
                <a:latin typeface="Mangal" pitchFamily="18" charset="0"/>
                <a:cs typeface="Mangal" pitchFamily="18" charset="0"/>
              </a:rPr>
              <a:t>आहे</a:t>
            </a:r>
            <a:r>
              <a:rPr lang="en-US" dirty="0"/>
              <a:t>; </a:t>
            </a:r>
          </a:p>
          <a:p>
            <a:endParaRPr lang="en-US" dirty="0">
              <a:latin typeface="Mangal" pitchFamily="18" charset="0"/>
              <a:cs typeface="Mangal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7766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२(थ) - </a:t>
            </a:r>
            <a:r>
              <a:rPr lang="en-US" b="1" dirty="0" err="1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वन्य</a:t>
            </a:r>
            <a:r>
              <a:rPr lang="en-US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प्राणी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400"/>
            <a:ext cx="10972800" cy="4572000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 smtClean="0"/>
              <a:t>“</a:t>
            </a:r>
            <a:r>
              <a:rPr lang="en-US" sz="2800" b="1" dirty="0" err="1"/>
              <a:t>वन्य</a:t>
            </a:r>
            <a:r>
              <a:rPr lang="en-US" sz="2800" b="1" dirty="0"/>
              <a:t> </a:t>
            </a:r>
            <a:r>
              <a:rPr lang="en-US" sz="2800" b="1" dirty="0" err="1"/>
              <a:t>प्राणी</a:t>
            </a:r>
            <a:r>
              <a:rPr lang="en-US" sz="2800" b="1" dirty="0"/>
              <a:t>” </a:t>
            </a:r>
            <a:r>
              <a:rPr lang="en-US" sz="2800" b="1" dirty="0" err="1"/>
              <a:t>याचा</a:t>
            </a:r>
            <a:r>
              <a:rPr lang="en-US" sz="2800" b="1" dirty="0"/>
              <a:t> </a:t>
            </a:r>
            <a:r>
              <a:rPr lang="en-US" sz="2800" b="1" dirty="0" err="1"/>
              <a:t>अर्थ</a:t>
            </a:r>
            <a:r>
              <a:rPr lang="en-US" sz="2800" b="1" dirty="0"/>
              <a:t>, </a:t>
            </a:r>
            <a:r>
              <a:rPr lang="en-US" sz="2800" b="1" dirty="0" err="1"/>
              <a:t>वन्य</a:t>
            </a:r>
            <a:r>
              <a:rPr lang="en-US" sz="2800" b="1" dirty="0"/>
              <a:t> </a:t>
            </a:r>
            <a:r>
              <a:rPr lang="en-US" sz="2800" b="1" dirty="0" err="1"/>
              <a:t>जीव</a:t>
            </a:r>
            <a:r>
              <a:rPr lang="en-US" sz="2800" b="1" dirty="0"/>
              <a:t> (</a:t>
            </a:r>
            <a:r>
              <a:rPr lang="en-US" sz="2800" b="1" dirty="0" err="1"/>
              <a:t>संरक्षण</a:t>
            </a:r>
            <a:r>
              <a:rPr lang="en-US" sz="2800" b="1" dirty="0"/>
              <a:t>) </a:t>
            </a:r>
            <a:r>
              <a:rPr lang="en-US" sz="2800" b="1" dirty="0" err="1"/>
              <a:t>अधिनियम</a:t>
            </a:r>
            <a:r>
              <a:rPr lang="en-US" sz="2800" b="1" dirty="0"/>
              <a:t>, १९७२ (१९७२ </a:t>
            </a:r>
            <a:r>
              <a:rPr lang="en-US" sz="2800" b="1" dirty="0" err="1"/>
              <a:t>चा</a:t>
            </a:r>
            <a:r>
              <a:rPr lang="en-US" sz="2800" b="1" dirty="0"/>
              <a:t> ५२) </a:t>
            </a:r>
            <a:r>
              <a:rPr lang="en-US" sz="2800" b="1" dirty="0" err="1" smtClean="0"/>
              <a:t>याच्या</a:t>
            </a:r>
            <a:r>
              <a:rPr lang="mr-IN" sz="2800" b="1" dirty="0" smtClean="0"/>
              <a:t> </a:t>
            </a:r>
            <a:r>
              <a:rPr lang="en-US" sz="2800" b="1" dirty="0" err="1" smtClean="0"/>
              <a:t>अनुसूची</a:t>
            </a:r>
            <a:r>
              <a:rPr lang="en-US" sz="2800" b="1" dirty="0" smtClean="0"/>
              <a:t> </a:t>
            </a:r>
            <a:r>
              <a:rPr lang="en-US" sz="2800" b="1" dirty="0" err="1"/>
              <a:t>एक</a:t>
            </a:r>
            <a:r>
              <a:rPr lang="en-US" sz="2800" b="1" dirty="0"/>
              <a:t> </a:t>
            </a:r>
            <a:r>
              <a:rPr lang="en-US" sz="2800" b="1" dirty="0" err="1"/>
              <a:t>ते</a:t>
            </a:r>
            <a:r>
              <a:rPr lang="en-US" sz="2800" b="1" dirty="0"/>
              <a:t> </a:t>
            </a:r>
            <a:r>
              <a:rPr lang="en-US" sz="2800" b="1" dirty="0" err="1"/>
              <a:t>चार</a:t>
            </a:r>
            <a:r>
              <a:rPr lang="en-US" sz="2800" b="1" dirty="0"/>
              <a:t> </a:t>
            </a:r>
            <a:r>
              <a:rPr lang="en-US" sz="2800" b="1" dirty="0" err="1"/>
              <a:t>यामध्ये</a:t>
            </a:r>
            <a:r>
              <a:rPr lang="en-US" sz="2800" b="1" dirty="0"/>
              <a:t> </a:t>
            </a:r>
            <a:r>
              <a:rPr lang="en-US" sz="2800" b="1" dirty="0" err="1"/>
              <a:t>विनिर्दिष्ट</a:t>
            </a:r>
            <a:r>
              <a:rPr lang="en-US" sz="2800" b="1" dirty="0"/>
              <a:t> </a:t>
            </a:r>
            <a:r>
              <a:rPr lang="en-US" sz="2800" b="1" dirty="0" err="1"/>
              <a:t>केलेल्या</a:t>
            </a:r>
            <a:r>
              <a:rPr lang="en-US" sz="2800" b="1" dirty="0"/>
              <a:t> </a:t>
            </a:r>
            <a:r>
              <a:rPr lang="en-US" sz="2800" b="1" dirty="0" err="1" smtClean="0"/>
              <a:t>आणि</a:t>
            </a:r>
            <a:endParaRPr lang="mr-IN" sz="2800" b="1" dirty="0" smtClean="0"/>
          </a:p>
          <a:p>
            <a:pPr algn="just"/>
            <a:r>
              <a:rPr lang="en-US" sz="2800" b="1" dirty="0" err="1" smtClean="0"/>
              <a:t>निसर्गामध्ये</a:t>
            </a:r>
            <a:r>
              <a:rPr lang="en-US" sz="2800" b="1" dirty="0" smtClean="0"/>
              <a:t> </a:t>
            </a:r>
            <a:r>
              <a:rPr lang="en-US" sz="2800" b="1" dirty="0" err="1"/>
              <a:t>वन्य</a:t>
            </a:r>
            <a:r>
              <a:rPr lang="en-US" sz="2800" b="1" dirty="0"/>
              <a:t> </a:t>
            </a:r>
            <a:r>
              <a:rPr lang="en-US" sz="2800" b="1" dirty="0" err="1"/>
              <a:t>स्वरूपात</a:t>
            </a:r>
            <a:r>
              <a:rPr lang="en-US" sz="2800" b="1" dirty="0"/>
              <a:t> </a:t>
            </a:r>
            <a:r>
              <a:rPr lang="en-US" sz="2800" b="1" dirty="0" err="1" smtClean="0"/>
              <a:t>आढळणा</a:t>
            </a:r>
            <a:r>
              <a:rPr lang="mr-IN" sz="2800" b="1" dirty="0" smtClean="0"/>
              <a:t>रया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प्राण्यांच्या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कोणत्याही</a:t>
            </a:r>
            <a:r>
              <a:rPr lang="en-US" sz="2800" b="1" dirty="0"/>
              <a:t> </a:t>
            </a:r>
            <a:r>
              <a:rPr lang="en-US" sz="2800" b="1" dirty="0" err="1"/>
              <a:t>प्रजाती</a:t>
            </a:r>
            <a:r>
              <a:rPr lang="en-US" sz="2800" b="1" dirty="0"/>
              <a:t>, </a:t>
            </a:r>
            <a:r>
              <a:rPr lang="en-US" sz="2800" b="1" dirty="0" err="1"/>
              <a:t>असा</a:t>
            </a:r>
            <a:r>
              <a:rPr lang="en-US" sz="2800" b="1" dirty="0"/>
              <a:t> </a:t>
            </a:r>
            <a:r>
              <a:rPr lang="en-US" sz="2800" b="1" dirty="0" err="1"/>
              <a:t>आहे</a:t>
            </a:r>
            <a:r>
              <a:rPr lang="en-US" sz="2800" b="1" dirty="0"/>
              <a:t>.</a:t>
            </a:r>
          </a:p>
          <a:p>
            <a:endParaRPr lang="en-US" sz="28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308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109728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२ -- इतर व्याख्या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11480800" cy="4678363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“</a:t>
            </a:r>
            <a:r>
              <a:rPr lang="en-US" b="1" dirty="0" err="1" smtClean="0">
                <a:solidFill>
                  <a:srgbClr val="FF0000"/>
                </a:solidFill>
              </a:rPr>
              <a:t>वन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हक्क</a:t>
            </a:r>
            <a:r>
              <a:rPr lang="en-US" b="1" dirty="0">
                <a:solidFill>
                  <a:srgbClr val="FF0000"/>
                </a:solidFill>
              </a:rPr>
              <a:t>' </a:t>
            </a:r>
            <a:r>
              <a:rPr lang="en-US" b="1" dirty="0" err="1"/>
              <a:t>याचा</a:t>
            </a:r>
            <a:r>
              <a:rPr lang="en-US" b="1" dirty="0"/>
              <a:t> </a:t>
            </a:r>
            <a:r>
              <a:rPr lang="en-US" b="1" dirty="0" err="1"/>
              <a:t>अर्थ</a:t>
            </a:r>
            <a:r>
              <a:rPr lang="en-US" b="1" dirty="0"/>
              <a:t>, </a:t>
            </a:r>
            <a:r>
              <a:rPr lang="en-US" b="1" dirty="0" err="1"/>
              <a:t>कलम</a:t>
            </a:r>
            <a:r>
              <a:rPr lang="en-US" b="1" dirty="0"/>
              <a:t> ३ </a:t>
            </a:r>
            <a:r>
              <a:rPr lang="en-US" b="1" dirty="0" err="1"/>
              <a:t>मध्ये</a:t>
            </a:r>
            <a:r>
              <a:rPr lang="en-US" b="1" dirty="0"/>
              <a:t> </a:t>
            </a:r>
            <a:r>
              <a:rPr lang="en-US" b="1" dirty="0" err="1"/>
              <a:t>विनिर्दिष्ट</a:t>
            </a:r>
            <a:r>
              <a:rPr lang="en-US" b="1" dirty="0"/>
              <a:t> </a:t>
            </a:r>
            <a:r>
              <a:rPr lang="en-US" b="1" dirty="0" err="1"/>
              <a:t>केलेले</a:t>
            </a:r>
            <a:r>
              <a:rPr lang="en-US" b="1" dirty="0"/>
              <a:t> </a:t>
            </a:r>
            <a:r>
              <a:rPr lang="en-US" b="1" dirty="0" err="1"/>
              <a:t>वन</a:t>
            </a:r>
            <a:r>
              <a:rPr lang="en-US" b="1" dirty="0"/>
              <a:t> </a:t>
            </a:r>
            <a:r>
              <a:rPr lang="en-US" b="1" dirty="0" err="1"/>
              <a:t>हक्क</a:t>
            </a:r>
            <a:r>
              <a:rPr lang="en-US" b="1" dirty="0"/>
              <a:t>, </a:t>
            </a:r>
            <a:r>
              <a:rPr lang="en-US" b="1" dirty="0" err="1"/>
              <a:t>असा</a:t>
            </a:r>
            <a:r>
              <a:rPr lang="en-US" b="1" dirty="0"/>
              <a:t> </a:t>
            </a:r>
            <a:r>
              <a:rPr lang="en-US" b="1" dirty="0" err="1"/>
              <a:t>आहे</a:t>
            </a:r>
            <a:r>
              <a:rPr lang="en-US" b="1" dirty="0"/>
              <a:t>; </a:t>
            </a:r>
            <a:r>
              <a:rPr lang="mr-IN" sz="1200" b="1" dirty="0" smtClean="0"/>
              <a:t/>
            </a:r>
            <a:br>
              <a:rPr lang="mr-IN" sz="1200" b="1" dirty="0" smtClean="0"/>
            </a:br>
            <a:endParaRPr lang="mr-IN" b="1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“</a:t>
            </a:r>
            <a:r>
              <a:rPr lang="en-US" b="1" dirty="0" err="1">
                <a:solidFill>
                  <a:srgbClr val="FF0000"/>
                </a:solidFill>
              </a:rPr>
              <a:t>अनुसूचित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क्षेत्रे</a:t>
            </a:r>
            <a:r>
              <a:rPr lang="en-US" b="1" dirty="0">
                <a:solidFill>
                  <a:srgbClr val="FF0000"/>
                </a:solidFill>
              </a:rPr>
              <a:t>' </a:t>
            </a:r>
            <a:r>
              <a:rPr lang="en-US" b="1" dirty="0" err="1"/>
              <a:t>याचा</a:t>
            </a:r>
            <a:r>
              <a:rPr lang="en-US" b="1" dirty="0"/>
              <a:t> </a:t>
            </a:r>
            <a:r>
              <a:rPr lang="en-US" b="1" dirty="0" err="1"/>
              <a:t>अर्थ</a:t>
            </a:r>
            <a:r>
              <a:rPr lang="en-US" b="1" dirty="0"/>
              <a:t>, </a:t>
            </a:r>
            <a:r>
              <a:rPr lang="en-US" b="1" dirty="0" err="1"/>
              <a:t>संविधानाच्या</a:t>
            </a:r>
            <a:r>
              <a:rPr lang="en-US" b="1" dirty="0"/>
              <a:t> </a:t>
            </a:r>
            <a:r>
              <a:rPr lang="en-US" b="1" dirty="0" err="1"/>
              <a:t>अनुच्छेद</a:t>
            </a:r>
            <a:r>
              <a:rPr lang="en-US" b="1" dirty="0"/>
              <a:t> २४४ </a:t>
            </a:r>
            <a:r>
              <a:rPr lang="en-US" b="1" dirty="0" err="1"/>
              <a:t>च्या</a:t>
            </a:r>
            <a:r>
              <a:rPr lang="en-US" b="1" dirty="0"/>
              <a:t> </a:t>
            </a:r>
            <a:r>
              <a:rPr lang="en-US" b="1" dirty="0" err="1"/>
              <a:t>खंड</a:t>
            </a:r>
            <a:r>
              <a:rPr lang="en-US" b="1" dirty="0"/>
              <a:t> (१) </a:t>
            </a:r>
            <a:r>
              <a:rPr lang="en-US" b="1" dirty="0" err="1"/>
              <a:t>मध्ये</a:t>
            </a:r>
            <a:r>
              <a:rPr lang="en-US" b="1" dirty="0"/>
              <a:t> </a:t>
            </a:r>
            <a:r>
              <a:rPr lang="en-US" b="1" dirty="0" err="1" smtClean="0"/>
              <a:t>निर्देशिलेली</a:t>
            </a:r>
            <a:r>
              <a:rPr lang="mr-IN" b="1" dirty="0" smtClean="0"/>
              <a:t> </a:t>
            </a:r>
            <a:r>
              <a:rPr lang="en-US" b="1" dirty="0" err="1" smtClean="0"/>
              <a:t>अनुसूचित</a:t>
            </a:r>
            <a:r>
              <a:rPr lang="en-US" b="1" dirty="0" smtClean="0"/>
              <a:t> </a:t>
            </a:r>
            <a:r>
              <a:rPr lang="en-US" b="1" dirty="0" err="1"/>
              <a:t>क्षेत्रे</a:t>
            </a:r>
            <a:r>
              <a:rPr lang="en-US" b="1" dirty="0"/>
              <a:t>, </a:t>
            </a:r>
            <a:r>
              <a:rPr lang="en-US" b="1" dirty="0" err="1"/>
              <a:t>असा</a:t>
            </a:r>
            <a:r>
              <a:rPr lang="en-US" b="1" dirty="0"/>
              <a:t> </a:t>
            </a:r>
            <a:r>
              <a:rPr lang="en-US" b="1" dirty="0" err="1"/>
              <a:t>आहे</a:t>
            </a:r>
            <a:r>
              <a:rPr lang="en-US" b="1" dirty="0"/>
              <a:t>; </a:t>
            </a:r>
            <a:r>
              <a:rPr lang="mr-IN" b="1" dirty="0" smtClean="0"/>
              <a:t/>
            </a:r>
            <a:br>
              <a:rPr lang="mr-IN" b="1" dirty="0" smtClean="0"/>
            </a:br>
            <a:endParaRPr lang="mr-IN" b="1" dirty="0" smtClean="0"/>
          </a:p>
          <a:p>
            <a:r>
              <a:rPr lang="en-US" b="1" dirty="0">
                <a:solidFill>
                  <a:srgbClr val="FF0000"/>
                </a:solidFill>
              </a:rPr>
              <a:t>“</a:t>
            </a:r>
            <a:r>
              <a:rPr lang="en-US" b="1" dirty="0" err="1">
                <a:solidFill>
                  <a:srgbClr val="FF0000"/>
                </a:solidFill>
              </a:rPr>
              <a:t>निरंतर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वापर</a:t>
            </a:r>
            <a:r>
              <a:rPr lang="mr-IN" b="1" dirty="0" smtClean="0">
                <a:solidFill>
                  <a:srgbClr val="FF0000"/>
                </a:solidFill>
              </a:rPr>
              <a:t>”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/>
              <a:t>याला</a:t>
            </a:r>
            <a:r>
              <a:rPr lang="en-US" b="1" dirty="0"/>
              <a:t> </a:t>
            </a:r>
            <a:r>
              <a:rPr lang="en-US" b="1" dirty="0" err="1"/>
              <a:t>जैविक</a:t>
            </a:r>
            <a:r>
              <a:rPr lang="en-US" b="1" dirty="0"/>
              <a:t> </a:t>
            </a:r>
            <a:r>
              <a:rPr lang="en-US" b="1" dirty="0" err="1"/>
              <a:t>विविधता</a:t>
            </a:r>
            <a:r>
              <a:rPr lang="en-US" b="1" dirty="0"/>
              <a:t> </a:t>
            </a:r>
            <a:r>
              <a:rPr lang="en-US" b="1" dirty="0" err="1"/>
              <a:t>अधिनियम</a:t>
            </a:r>
            <a:r>
              <a:rPr lang="en-US" b="1" dirty="0"/>
              <a:t>, २००२ (२००३ </a:t>
            </a:r>
            <a:r>
              <a:rPr lang="en-US" b="1" dirty="0" err="1"/>
              <a:t>चा</a:t>
            </a:r>
            <a:r>
              <a:rPr lang="en-US" b="1" dirty="0"/>
              <a:t> १८) </a:t>
            </a:r>
            <a:r>
              <a:rPr lang="en-US" b="1" dirty="0" err="1"/>
              <a:t>याचे</a:t>
            </a:r>
            <a:r>
              <a:rPr lang="en-US" b="1" dirty="0"/>
              <a:t> </a:t>
            </a:r>
            <a:r>
              <a:rPr lang="en-US" b="1" dirty="0" err="1" smtClean="0"/>
              <a:t>कलम</a:t>
            </a:r>
            <a:r>
              <a:rPr lang="mr-IN" b="1" dirty="0" smtClean="0"/>
              <a:t> </a:t>
            </a:r>
            <a:r>
              <a:rPr lang="en-US" b="1" dirty="0" smtClean="0"/>
              <a:t>२</a:t>
            </a:r>
            <a:r>
              <a:rPr lang="en-US" b="1" dirty="0"/>
              <a:t>, </a:t>
            </a:r>
            <a:r>
              <a:rPr lang="en-US" b="1" dirty="0" err="1"/>
              <a:t>खंड</a:t>
            </a:r>
            <a:r>
              <a:rPr lang="en-US" b="1" dirty="0"/>
              <a:t> (ण) </a:t>
            </a:r>
            <a:r>
              <a:rPr lang="en-US" b="1" dirty="0" err="1"/>
              <a:t>मध्ये</a:t>
            </a:r>
            <a:r>
              <a:rPr lang="en-US" b="1" dirty="0"/>
              <a:t> </a:t>
            </a:r>
            <a:r>
              <a:rPr lang="en-US" b="1" dirty="0" err="1"/>
              <a:t>जो</a:t>
            </a:r>
            <a:r>
              <a:rPr lang="en-US" b="1" dirty="0"/>
              <a:t> </a:t>
            </a:r>
            <a:r>
              <a:rPr lang="en-US" b="1" dirty="0" err="1"/>
              <a:t>अर्थ</a:t>
            </a:r>
            <a:r>
              <a:rPr lang="en-US" b="1" dirty="0"/>
              <a:t> </a:t>
            </a:r>
            <a:r>
              <a:rPr lang="en-US" b="1" dirty="0" err="1"/>
              <a:t>नेमून</a:t>
            </a:r>
            <a:r>
              <a:rPr lang="en-US" b="1" dirty="0"/>
              <a:t> </a:t>
            </a:r>
            <a:r>
              <a:rPr lang="en-US" b="1" dirty="0" err="1"/>
              <a:t>दिला</a:t>
            </a:r>
            <a:r>
              <a:rPr lang="en-US" b="1" dirty="0"/>
              <a:t> </a:t>
            </a:r>
            <a:r>
              <a:rPr lang="en-US" b="1" dirty="0" err="1"/>
              <a:t>असेल</a:t>
            </a:r>
            <a:r>
              <a:rPr lang="en-US" b="1" dirty="0"/>
              <a:t>, </a:t>
            </a:r>
            <a:r>
              <a:rPr lang="en-US" b="1" dirty="0" err="1"/>
              <a:t>तोच</a:t>
            </a:r>
            <a:r>
              <a:rPr lang="en-US" b="1" dirty="0"/>
              <a:t> </a:t>
            </a:r>
            <a:r>
              <a:rPr lang="en-US" b="1" dirty="0" err="1"/>
              <a:t>अर्थ</a:t>
            </a:r>
            <a:r>
              <a:rPr lang="en-US" b="1" dirty="0"/>
              <a:t> </a:t>
            </a:r>
            <a:r>
              <a:rPr lang="en-US" b="1" dirty="0" err="1"/>
              <a:t>असेल</a:t>
            </a:r>
            <a:r>
              <a:rPr lang="en-US" b="1" dirty="0"/>
              <a:t>; </a:t>
            </a:r>
            <a:r>
              <a:rPr lang="mr-IN" b="1" dirty="0" smtClean="0"/>
              <a:t/>
            </a:r>
            <a:br>
              <a:rPr lang="mr-IN" b="1" dirty="0" smtClean="0"/>
            </a:br>
            <a:endParaRPr lang="mr-IN" b="1" dirty="0" smtClean="0"/>
          </a:p>
          <a:p>
            <a:r>
              <a:rPr lang="en-US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“</a:t>
            </a:r>
            <a:r>
              <a:rPr lang="en-US" b="1" dirty="0" err="1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मध्यवर्ती</a:t>
            </a:r>
            <a:r>
              <a:rPr lang="en-US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अभिकरण</a:t>
            </a:r>
            <a:r>
              <a:rPr lang="en-US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” </a:t>
            </a:r>
            <a:r>
              <a:rPr lang="en-US" b="1" dirty="0" err="1"/>
              <a:t>याचा</a:t>
            </a:r>
            <a:r>
              <a:rPr lang="en-US" b="1" dirty="0"/>
              <a:t> </a:t>
            </a:r>
            <a:r>
              <a:rPr lang="en-US" b="1" dirty="0" err="1"/>
              <a:t>अर्थ</a:t>
            </a:r>
            <a:r>
              <a:rPr lang="en-US" b="1" dirty="0"/>
              <a:t>, </a:t>
            </a:r>
            <a:r>
              <a:rPr lang="en-US" b="1" dirty="0" err="1"/>
              <a:t>कलम</a:t>
            </a:r>
            <a:r>
              <a:rPr lang="en-US" b="1" dirty="0"/>
              <a:t> ११ </a:t>
            </a:r>
            <a:r>
              <a:rPr lang="en-US" b="1" dirty="0" err="1"/>
              <a:t>मध्ये</a:t>
            </a:r>
            <a:r>
              <a:rPr lang="en-US" b="1" dirty="0"/>
              <a:t> </a:t>
            </a:r>
            <a:r>
              <a:rPr lang="en-US" b="1" dirty="0" err="1"/>
              <a:t>विनिर्दिष्ट</a:t>
            </a:r>
            <a:r>
              <a:rPr lang="en-US" b="1" dirty="0"/>
              <a:t> </a:t>
            </a:r>
            <a:r>
              <a:rPr lang="en-US" b="1" dirty="0" err="1"/>
              <a:t>केलेले</a:t>
            </a:r>
            <a:r>
              <a:rPr lang="en-US" b="1" dirty="0"/>
              <a:t> </a:t>
            </a:r>
            <a:r>
              <a:rPr lang="en-US" b="1" dirty="0" err="1"/>
              <a:t>मध्यवर्ती</a:t>
            </a:r>
            <a:r>
              <a:rPr lang="en-US" b="1" dirty="0"/>
              <a:t> </a:t>
            </a:r>
            <a:r>
              <a:rPr lang="en-US" b="1" dirty="0" err="1" smtClean="0"/>
              <a:t>अभिकरण</a:t>
            </a:r>
            <a:r>
              <a:rPr lang="en-US" b="1" dirty="0" smtClean="0"/>
              <a:t>,</a:t>
            </a:r>
            <a:r>
              <a:rPr lang="mr-IN" b="1" dirty="0" smtClean="0"/>
              <a:t> </a:t>
            </a:r>
            <a:r>
              <a:rPr lang="en-US" b="1" dirty="0" err="1" smtClean="0"/>
              <a:t>असा</a:t>
            </a:r>
            <a:r>
              <a:rPr lang="en-US" b="1" dirty="0" smtClean="0"/>
              <a:t> </a:t>
            </a:r>
            <a:r>
              <a:rPr lang="en-US" b="1" dirty="0" err="1"/>
              <a:t>आहे</a:t>
            </a:r>
            <a:r>
              <a:rPr lang="en-US" b="1" dirty="0"/>
              <a:t>; </a:t>
            </a:r>
          </a:p>
          <a:p>
            <a:endParaRPr lang="en-US" b="1" dirty="0"/>
          </a:p>
          <a:p>
            <a:pPr algn="just"/>
            <a:endParaRPr lang="en-US" b="1" dirty="0"/>
          </a:p>
          <a:p>
            <a:endParaRPr lang="en-US" b="1" dirty="0">
              <a:latin typeface="Mangal" pitchFamily="18" charset="0"/>
              <a:cs typeface="Mangal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64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905000"/>
            <a:ext cx="10363200" cy="2971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mr-IN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mr-IN" sz="5300" b="1" dirty="0" smtClean="0">
                <a:solidFill>
                  <a:srgbClr val="FF0000"/>
                </a:solidFill>
              </a:rPr>
              <a:t/>
            </a:r>
            <a:br>
              <a:rPr lang="mr-IN" sz="5300" b="1" dirty="0" smtClean="0">
                <a:solidFill>
                  <a:srgbClr val="FF0000"/>
                </a:solidFill>
              </a:rPr>
            </a:br>
            <a:r>
              <a:rPr lang="mr-IN" sz="5400" b="1" dirty="0">
                <a:solidFill>
                  <a:srgbClr val="FF0000"/>
                </a:solidFill>
              </a:rPr>
              <a:t>प्रकरण दोन</a:t>
            </a:r>
            <a:br>
              <a:rPr lang="mr-IN" sz="5400" b="1" dirty="0">
                <a:solidFill>
                  <a:srgbClr val="FF0000"/>
                </a:solidFill>
              </a:rPr>
            </a:br>
            <a:r>
              <a:rPr lang="en-US" sz="4900" b="1" dirty="0" err="1">
                <a:solidFill>
                  <a:srgbClr val="FF0000"/>
                </a:solidFill>
              </a:rPr>
              <a:t>वन</a:t>
            </a:r>
            <a:r>
              <a:rPr lang="en-US" sz="4900" b="1" dirty="0">
                <a:solidFill>
                  <a:srgbClr val="FF0000"/>
                </a:solidFill>
              </a:rPr>
              <a:t> </a:t>
            </a:r>
            <a:r>
              <a:rPr lang="en-US" sz="4900" b="1" dirty="0" err="1">
                <a:solidFill>
                  <a:srgbClr val="FF0000"/>
                </a:solidFill>
              </a:rPr>
              <a:t>निवासी</a:t>
            </a:r>
            <a:r>
              <a:rPr lang="en-US" sz="4900" b="1" dirty="0">
                <a:solidFill>
                  <a:srgbClr val="FF0000"/>
                </a:solidFill>
              </a:rPr>
              <a:t> </a:t>
            </a:r>
            <a:r>
              <a:rPr lang="en-US" sz="4900" b="1" dirty="0" err="1">
                <a:solidFill>
                  <a:srgbClr val="FF0000"/>
                </a:solidFill>
              </a:rPr>
              <a:t>अनुसूचित</a:t>
            </a:r>
            <a:r>
              <a:rPr lang="en-US" sz="4900" b="1" dirty="0">
                <a:solidFill>
                  <a:srgbClr val="FF0000"/>
                </a:solidFill>
              </a:rPr>
              <a:t> </a:t>
            </a:r>
            <a:r>
              <a:rPr lang="en-US" sz="4900" b="1" dirty="0" err="1">
                <a:solidFill>
                  <a:srgbClr val="FF0000"/>
                </a:solidFill>
              </a:rPr>
              <a:t>जमाती</a:t>
            </a:r>
            <a:r>
              <a:rPr lang="en-US" sz="4900" b="1" dirty="0">
                <a:solidFill>
                  <a:srgbClr val="FF0000"/>
                </a:solidFill>
              </a:rPr>
              <a:t> व </a:t>
            </a:r>
            <a:r>
              <a:rPr lang="en-US" sz="4900" b="1" dirty="0" err="1">
                <a:solidFill>
                  <a:srgbClr val="FF0000"/>
                </a:solidFill>
              </a:rPr>
              <a:t>इतर</a:t>
            </a:r>
            <a:r>
              <a:rPr lang="en-US" sz="4900" b="1" dirty="0">
                <a:solidFill>
                  <a:srgbClr val="FF0000"/>
                </a:solidFill>
              </a:rPr>
              <a:t> </a:t>
            </a:r>
            <a:r>
              <a:rPr lang="en-US" sz="4900" b="1" dirty="0" err="1">
                <a:solidFill>
                  <a:srgbClr val="FF0000"/>
                </a:solidFill>
              </a:rPr>
              <a:t>पारंपारिक</a:t>
            </a:r>
            <a:r>
              <a:rPr lang="en-US" sz="4900" b="1" dirty="0">
                <a:solidFill>
                  <a:srgbClr val="FF0000"/>
                </a:solidFill>
              </a:rPr>
              <a:t> </a:t>
            </a:r>
            <a:r>
              <a:rPr lang="en-US" sz="4900" b="1" dirty="0" err="1">
                <a:solidFill>
                  <a:srgbClr val="FF0000"/>
                </a:solidFill>
              </a:rPr>
              <a:t>वन</a:t>
            </a:r>
            <a:r>
              <a:rPr lang="en-US" sz="4900" b="1" dirty="0">
                <a:solidFill>
                  <a:srgbClr val="FF0000"/>
                </a:solidFill>
              </a:rPr>
              <a:t> </a:t>
            </a:r>
            <a:r>
              <a:rPr lang="en-US" sz="4900" b="1" dirty="0" err="1" smtClean="0">
                <a:solidFill>
                  <a:srgbClr val="FF0000"/>
                </a:solidFill>
              </a:rPr>
              <a:t>नि</a:t>
            </a:r>
            <a:r>
              <a:rPr lang="mr-IN" sz="4900" b="1" dirty="0" smtClean="0">
                <a:solidFill>
                  <a:srgbClr val="FF0000"/>
                </a:solidFill>
              </a:rPr>
              <a:t>वासी</a:t>
            </a:r>
            <a:r>
              <a:rPr lang="en-US" sz="4900" b="1" dirty="0" smtClean="0">
                <a:solidFill>
                  <a:srgbClr val="FF0000"/>
                </a:solidFill>
              </a:rPr>
              <a:t> </a:t>
            </a:r>
            <a:r>
              <a:rPr lang="en-US" sz="4900" b="1" dirty="0" err="1">
                <a:solidFill>
                  <a:srgbClr val="FF0000"/>
                </a:solidFill>
              </a:rPr>
              <a:t>यांचे</a:t>
            </a:r>
            <a:r>
              <a:rPr lang="en-US" sz="4900" b="1" dirty="0">
                <a:solidFill>
                  <a:srgbClr val="FF0000"/>
                </a:solidFill>
              </a:rPr>
              <a:t> </a:t>
            </a:r>
            <a:r>
              <a:rPr lang="en-US" sz="4900" b="1" dirty="0" err="1">
                <a:solidFill>
                  <a:srgbClr val="FF0000"/>
                </a:solidFill>
              </a:rPr>
              <a:t>वनहक्क</a:t>
            </a:r>
            <a:r>
              <a:rPr lang="en-US" sz="4900" b="1" dirty="0">
                <a:solidFill>
                  <a:srgbClr val="FF0000"/>
                </a:solidFill>
              </a:rPr>
              <a:t>.</a:t>
            </a:r>
            <a:r>
              <a:rPr lang="en-US" sz="4900" dirty="0">
                <a:solidFill>
                  <a:srgbClr val="FF0000"/>
                </a:solidFill>
              </a:rPr>
              <a:t/>
            </a:r>
            <a:br>
              <a:rPr lang="en-US" sz="4900" dirty="0">
                <a:solidFill>
                  <a:srgbClr val="FF0000"/>
                </a:solidFill>
              </a:rPr>
            </a:br>
            <a:r>
              <a:rPr lang="mr-IN" sz="5400" b="1" dirty="0" smtClean="0">
                <a:solidFill>
                  <a:srgbClr val="FF0000"/>
                </a:solidFill>
              </a:rPr>
              <a:t>कलम </a:t>
            </a:r>
            <a:r>
              <a:rPr lang="mr-IN" sz="5400" b="1" dirty="0">
                <a:solidFill>
                  <a:srgbClr val="FF0000"/>
                </a:solidFill>
              </a:rPr>
              <a:t>३</a:t>
            </a:r>
            <a:r>
              <a:rPr lang="mr-IN" sz="5400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756161"/>
      </p:ext>
    </p:extLst>
  </p:cSld>
  <p:clrMapOvr>
    <a:masterClrMapping/>
  </p:clrMapOvr>
  <p:transition advClick="0" advTm="8000">
    <p:pull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7200"/>
            <a:ext cx="110744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mr-IN" sz="5300" b="1" dirty="0" smtClean="0">
                <a:solidFill>
                  <a:srgbClr val="FF0000"/>
                </a:solidFill>
              </a:rPr>
              <a:t>कलम-3(१) - </a:t>
            </a:r>
            <a:r>
              <a:rPr lang="en-US" sz="5300" b="1" dirty="0" err="1" smtClean="0">
                <a:solidFill>
                  <a:srgbClr val="FF0000"/>
                </a:solidFill>
              </a:rPr>
              <a:t>वनहक्क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7606487"/>
              </p:ext>
            </p:extLst>
          </p:nvPr>
        </p:nvGraphicFramePr>
        <p:xfrm>
          <a:off x="812800" y="869004"/>
          <a:ext cx="10972800" cy="5418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9956800"/>
              </a:tblGrid>
              <a:tr h="615362">
                <a:tc>
                  <a:txBody>
                    <a:bodyPr/>
                    <a:lstStyle/>
                    <a:p>
                      <a:r>
                        <a:rPr lang="mr-IN" dirty="0" smtClean="0"/>
                        <a:t>अ.क्र.</a:t>
                      </a:r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dirty="0" smtClean="0"/>
                        <a:t>वनहक्क</a:t>
                      </a:r>
                      <a:endParaRPr lang="en-US" dirty="0"/>
                    </a:p>
                  </a:txBody>
                  <a:tcPr marL="121920" marR="121920"/>
                </a:tc>
              </a:tr>
              <a:tr h="80026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(क)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स्वत:च्या</a:t>
                      </a:r>
                      <a:r>
                        <a:rPr lang="mr-IN" sz="2400" b="1" dirty="0" smtClean="0"/>
                        <a:t> </a:t>
                      </a:r>
                      <a:r>
                        <a:rPr lang="en-US" sz="2400" b="1" dirty="0" err="1" smtClean="0"/>
                        <a:t>उपजीविकेकरिता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शेती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करण्या</a:t>
                      </a:r>
                      <a:r>
                        <a:rPr lang="mr-IN" sz="2400" b="1" dirty="0" smtClean="0"/>
                        <a:t>चा हक्क</a:t>
                      </a:r>
                      <a:endParaRPr lang="en-US" sz="2400" b="1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वस्ती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करण्या</a:t>
                      </a:r>
                      <a:r>
                        <a:rPr lang="mr-IN" sz="2400" b="1" dirty="0" smtClean="0"/>
                        <a:t>चा</a:t>
                      </a:r>
                      <a:r>
                        <a:rPr lang="en-US" sz="2400" b="1" dirty="0" smtClean="0"/>
                        <a:t>व </a:t>
                      </a:r>
                      <a:r>
                        <a:rPr lang="en-US" sz="2400" b="1" dirty="0" err="1" smtClean="0"/>
                        <a:t>त्यामध्ये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mr-IN" sz="2400" b="1" baseline="0" dirty="0" smtClean="0"/>
                        <a:t> </a:t>
                      </a:r>
                      <a:r>
                        <a:rPr lang="en-US" sz="2400" b="1" dirty="0" err="1" smtClean="0"/>
                        <a:t>राहण्याचा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हक्क</a:t>
                      </a:r>
                      <a:r>
                        <a:rPr lang="en-US" sz="2400" b="1" dirty="0" smtClean="0"/>
                        <a:t> </a:t>
                      </a:r>
                      <a:endParaRPr lang="mr-IN" sz="2400" b="1" dirty="0" smtClean="0"/>
                    </a:p>
                  </a:txBody>
                  <a:tcPr marL="121920" marR="121920"/>
                </a:tc>
              </a:tr>
              <a:tr h="518688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(ख)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निस्तार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सारखे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हक्क</a:t>
                      </a:r>
                      <a:endParaRPr lang="mr-IN" sz="2400" b="1" dirty="0" smtClean="0"/>
                    </a:p>
                  </a:txBody>
                  <a:tcPr marL="121920" marR="121920"/>
                </a:tc>
              </a:tr>
              <a:tr h="889180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(ग)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पारंपारिकरी</a:t>
                      </a:r>
                      <a:r>
                        <a:rPr lang="mr-IN" sz="2400" b="1" dirty="0" smtClean="0"/>
                        <a:t>क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वनोत्पादन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गोळा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करणे</a:t>
                      </a:r>
                      <a:r>
                        <a:rPr lang="mr-IN" sz="2400" b="1" dirty="0" smtClean="0"/>
                        <a:t> </a:t>
                      </a:r>
                      <a:r>
                        <a:rPr lang="en-US" sz="2400" b="1" dirty="0" err="1" smtClean="0"/>
                        <a:t>त्याचा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वापर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करणे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किंवा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त्याची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विल्हेवाट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लावणे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यासाठी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स्वामित्व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हक्क</a:t>
                      </a:r>
                      <a:r>
                        <a:rPr lang="en-US" sz="2400" b="1" dirty="0" smtClean="0"/>
                        <a:t> </a:t>
                      </a:r>
                    </a:p>
                  </a:txBody>
                  <a:tcPr marL="121920" marR="121920"/>
                </a:tc>
              </a:tr>
              <a:tr h="518688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(घ)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पाण्यामधील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मत्स्य</a:t>
                      </a:r>
                      <a:r>
                        <a:rPr lang="en-US" sz="2400" b="1" dirty="0" smtClean="0"/>
                        <a:t> व </a:t>
                      </a:r>
                      <a:r>
                        <a:rPr lang="en-US" sz="2400" b="1" dirty="0" err="1" smtClean="0"/>
                        <a:t>अन्य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उत्पाद</a:t>
                      </a:r>
                      <a:r>
                        <a:rPr lang="mr-IN" sz="2400" b="1" dirty="0" smtClean="0"/>
                        <a:t>नवरील हक्क</a:t>
                      </a:r>
                    </a:p>
                  </a:txBody>
                  <a:tcPr marL="121920" marR="121920"/>
                </a:tc>
              </a:tr>
              <a:tr h="61536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(ङ)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1" dirty="0" err="1" smtClean="0"/>
                        <a:t>चराई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करणे</a:t>
                      </a:r>
                      <a:r>
                        <a:rPr lang="en-US" sz="2400" b="1" dirty="0" smtClean="0"/>
                        <a:t> (</a:t>
                      </a:r>
                      <a:r>
                        <a:rPr lang="en-US" sz="2400" b="1" dirty="0" err="1" smtClean="0"/>
                        <a:t>प्रस्थापित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वा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तात्पुरती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अशा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दोन्ही</a:t>
                      </a:r>
                      <a:r>
                        <a:rPr lang="mr-IN" sz="2400" b="1" dirty="0" smtClean="0"/>
                        <a:t> </a:t>
                      </a:r>
                      <a:r>
                        <a:rPr lang="en-US" sz="2400" b="1" dirty="0" err="1" smtClean="0"/>
                        <a:t>स्वरूपाची</a:t>
                      </a:r>
                      <a:r>
                        <a:rPr lang="en-US" sz="2400" b="1" dirty="0" smtClean="0"/>
                        <a:t>)</a:t>
                      </a:r>
                      <a:endParaRPr lang="mr-IN" sz="2400" b="1" dirty="0" smtClean="0"/>
                    </a:p>
                  </a:txBody>
                  <a:tcPr marL="121920" marR="121920"/>
                </a:tc>
              </a:tr>
              <a:tr h="80026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(च)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आदिम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जमाती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समूह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आणि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कृषिपूर्व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समाज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यांच्या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निवासाचे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व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निवासस्थानाचे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हक्क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तसेच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सामाजिक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धारणाधिकार</a:t>
                      </a:r>
                      <a:endParaRPr lang="mr-IN" sz="2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/>
                </a:tc>
              </a:tr>
              <a:tr h="61536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(च)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विवादास्पद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जमिनींवरील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किंवा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त्या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संबंधातील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हक्क</a:t>
                      </a:r>
                      <a:endParaRPr lang="mr-IN" sz="2400" b="1" dirty="0" smtClean="0"/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08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609600"/>
            <a:ext cx="110744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mr-IN" sz="5300" b="1" dirty="0" smtClean="0">
                <a:solidFill>
                  <a:srgbClr val="FF0000"/>
                </a:solidFill>
              </a:rPr>
              <a:t>कलम-३(१) </a:t>
            </a:r>
            <a:r>
              <a:rPr lang="en-US" sz="5300" b="1" dirty="0" err="1" smtClean="0">
                <a:solidFill>
                  <a:srgbClr val="FF0000"/>
                </a:solidFill>
              </a:rPr>
              <a:t>वनहक्क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927093"/>
              </p:ext>
            </p:extLst>
          </p:nvPr>
        </p:nvGraphicFramePr>
        <p:xfrm>
          <a:off x="304800" y="1061006"/>
          <a:ext cx="11582400" cy="5492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143"/>
                <a:gridCol w="10548257"/>
              </a:tblGrid>
              <a:tr h="359966">
                <a:tc>
                  <a:txBody>
                    <a:bodyPr/>
                    <a:lstStyle/>
                    <a:p>
                      <a:r>
                        <a:rPr lang="mr-IN" dirty="0" smtClean="0"/>
                        <a:t>अ.क्र.</a:t>
                      </a:r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mr-IN" dirty="0" smtClean="0"/>
                        <a:t>वनहक्क</a:t>
                      </a:r>
                      <a:endParaRPr lang="en-US" dirty="0"/>
                    </a:p>
                  </a:txBody>
                  <a:tcPr marL="121920" marR="121920"/>
                </a:tc>
              </a:tr>
              <a:tr h="538075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(छ)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भाडेपट्टा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किंवा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अनुदान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यांचे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मालकी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हक्कांमध्ये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रूपांतरण</a:t>
                      </a:r>
                      <a:r>
                        <a:rPr lang="mr-IN" sz="2400" b="1" dirty="0" smtClean="0"/>
                        <a:t> </a:t>
                      </a:r>
                      <a:r>
                        <a:rPr lang="en-US" sz="2400" b="1" dirty="0" err="1" smtClean="0"/>
                        <a:t>हक्क</a:t>
                      </a:r>
                      <a:endParaRPr lang="mr-IN" sz="2400" b="1" dirty="0" smtClean="0"/>
                    </a:p>
                  </a:txBody>
                  <a:tcPr marL="121920" marR="121920"/>
                </a:tc>
              </a:tr>
              <a:tr h="540084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(ज)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सर्व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वन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ग्रामे</a:t>
                      </a:r>
                      <a:r>
                        <a:rPr lang="en-US" sz="2400" b="1" dirty="0" smtClean="0"/>
                        <a:t>, </a:t>
                      </a:r>
                      <a:r>
                        <a:rPr lang="en-US" sz="2400" b="1" dirty="0" err="1" smtClean="0"/>
                        <a:t>जुनी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वसतिस्थाने</a:t>
                      </a:r>
                      <a:r>
                        <a:rPr lang="mr-IN" sz="2400" b="1" dirty="0" smtClean="0"/>
                        <a:t>-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यांची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वसाहत</a:t>
                      </a:r>
                      <a:r>
                        <a:rPr lang="mr-IN" sz="2400" b="1" dirty="0" smtClean="0"/>
                        <a:t> </a:t>
                      </a:r>
                      <a:r>
                        <a:rPr lang="en-US" sz="2400" b="1" dirty="0" err="1" smtClean="0"/>
                        <a:t>करण्याचा</a:t>
                      </a:r>
                      <a:r>
                        <a:rPr lang="en-US" sz="2400" b="1" dirty="0" smtClean="0"/>
                        <a:t> </a:t>
                      </a:r>
                      <a:endParaRPr lang="mr-IN" sz="2400" b="1" dirty="0" smtClean="0"/>
                    </a:p>
                  </a:txBody>
                  <a:tcPr marL="121920" marR="121920"/>
                </a:tc>
              </a:tr>
              <a:tr h="846064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(झ)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err="1" smtClean="0"/>
                        <a:t>हक्क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सामाजिक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वन-स्त्रोताचे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संरक्षण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पुनर्निर्माण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संवर्धन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किंवा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व्यवस्थापन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करण्याचा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हक्क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3200" b="1" dirty="0" smtClean="0"/>
                    </a:p>
                  </a:txBody>
                  <a:tcPr marL="121920" marR="121920"/>
                </a:tc>
              </a:tr>
              <a:tr h="122209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(ज)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विधीअन्वये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मान्यता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दिलेले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हक्क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किंवा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कोणत्याही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राज्याच्या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कोणत्याही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पारंपारिक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किंवा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रूढीगत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कायद्याखाली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आदिवासींचे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हक्क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म्हणून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स्वीकारलेले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हक्क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</a:p>
                  </a:txBody>
                  <a:tcPr marL="121920" marR="121920"/>
                </a:tc>
              </a:tr>
              <a:tr h="846064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(ट)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जैविक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विविधतेत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प्रवेश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मिळविण्याचा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हक्क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mr-I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यांच्याशी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संबंधित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बौध्दिक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मालमत्ता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व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पारंपारिक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ज्ञान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मिळविण्याचा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सामूहिक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हक्क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121920" marR="121920"/>
                </a:tc>
              </a:tr>
              <a:tr h="1134054"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(ठ) </a:t>
                      </a:r>
                      <a:endParaRPr lang="en-US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रूढिगत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हक्कांखेरीज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अन्य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पारंपारिक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हक्क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99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109728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/>
            </a:r>
            <a:b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</a:br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/>
            </a:r>
            <a:b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</a:br>
            <a: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/>
            </a:r>
            <a:b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</a:br>
            <a: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/>
            </a:r>
            <a:br>
              <a:rPr lang="mr-IN" b="1" dirty="0" smtClean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</a:br>
            <a:r>
              <a:rPr lang="en-US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</a:br>
            <a: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/>
            </a:r>
            <a:b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</a:br>
            <a:r>
              <a:rPr lang="mr-IN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कलम ३ (ड)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पुनर्वसन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करण्याचा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हक्क</a:t>
            </a:r>
            <a:r>
              <a:rPr lang="en-US" b="1" dirty="0">
                <a:solidFill>
                  <a:srgbClr val="FF0000"/>
                </a:solidFill>
              </a:rPr>
              <a:t>.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297364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err="1" smtClean="0"/>
              <a:t>ज्या</a:t>
            </a:r>
            <a:r>
              <a:rPr lang="en-US" sz="3200" b="1" dirty="0" smtClean="0"/>
              <a:t> </a:t>
            </a:r>
            <a:r>
              <a:rPr lang="en-US" sz="3200" b="1" dirty="0" err="1"/>
              <a:t>ठिकाणी</a:t>
            </a:r>
            <a:r>
              <a:rPr lang="en-US" sz="3200" b="1" dirty="0"/>
              <a:t> </a:t>
            </a:r>
            <a:r>
              <a:rPr lang="en-US" sz="3200" b="1" dirty="0" err="1"/>
              <a:t>अनुसूचित</a:t>
            </a:r>
            <a:r>
              <a:rPr lang="en-US" sz="3200" b="1" dirty="0"/>
              <a:t> </a:t>
            </a:r>
            <a:r>
              <a:rPr lang="en-US" sz="3200" b="1" dirty="0" err="1"/>
              <a:t>जमाती</a:t>
            </a:r>
            <a:r>
              <a:rPr lang="en-US" sz="3200" b="1" dirty="0"/>
              <a:t> व </a:t>
            </a:r>
            <a:r>
              <a:rPr lang="en-US" sz="3200" b="1" dirty="0" err="1"/>
              <a:t>इतर</a:t>
            </a:r>
            <a:r>
              <a:rPr lang="en-US" sz="3200" b="1" dirty="0"/>
              <a:t> (</a:t>
            </a:r>
            <a:r>
              <a:rPr lang="en-US" sz="3200" b="1" dirty="0" err="1"/>
              <a:t>पारंपारिक</a:t>
            </a:r>
            <a:r>
              <a:rPr lang="en-US" sz="3200" b="1" dirty="0"/>
              <a:t>) </a:t>
            </a:r>
            <a:r>
              <a:rPr lang="en-US" sz="3200" b="1" dirty="0" err="1"/>
              <a:t>वननिवासी</a:t>
            </a:r>
            <a:r>
              <a:rPr lang="en-US" sz="3200" b="1" dirty="0"/>
              <a:t> </a:t>
            </a:r>
            <a:r>
              <a:rPr lang="en-US" sz="3200" b="1" dirty="0" err="1"/>
              <a:t>यांना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algn="just"/>
            <a:r>
              <a:rPr lang="en-US" sz="3200" b="1" dirty="0" smtClean="0"/>
              <a:t>१३ </a:t>
            </a:r>
            <a:r>
              <a:rPr lang="en-US" sz="3200" b="1" dirty="0" err="1"/>
              <a:t>डिसेंबर</a:t>
            </a:r>
            <a:r>
              <a:rPr lang="en-US" sz="3200" b="1" dirty="0"/>
              <a:t>, २००५ </a:t>
            </a:r>
            <a:r>
              <a:rPr lang="en-US" sz="3200" b="1" dirty="0" err="1"/>
              <a:t>पूर्वी</a:t>
            </a:r>
            <a:r>
              <a:rPr lang="en-US" sz="3200" b="1" dirty="0"/>
              <a:t>, </a:t>
            </a:r>
            <a:r>
              <a:rPr lang="en-US" sz="3200" b="1" dirty="0" err="1"/>
              <a:t>त्यांची</a:t>
            </a:r>
            <a:r>
              <a:rPr lang="en-US" sz="3200" b="1" dirty="0"/>
              <a:t> </a:t>
            </a:r>
            <a:r>
              <a:rPr lang="en-US" sz="3200" b="1" dirty="0" err="1"/>
              <a:t>वैध</a:t>
            </a:r>
            <a:r>
              <a:rPr lang="en-US" sz="3200" b="1" dirty="0"/>
              <a:t> </a:t>
            </a:r>
            <a:r>
              <a:rPr lang="en-US" sz="3200" b="1" dirty="0" err="1"/>
              <a:t>हक्कदारी</a:t>
            </a:r>
            <a:r>
              <a:rPr lang="en-US" sz="3200" b="1" dirty="0"/>
              <a:t> </a:t>
            </a:r>
            <a:r>
              <a:rPr lang="en-US" sz="3200" b="1" dirty="0" err="1"/>
              <a:t>डावलून</a:t>
            </a:r>
            <a:r>
              <a:rPr lang="en-US" sz="3200" b="1" dirty="0"/>
              <a:t> </a:t>
            </a:r>
            <a:r>
              <a:rPr lang="en-US" sz="3200" b="1" dirty="0" err="1"/>
              <a:t>कोणत्याही</a:t>
            </a:r>
            <a:r>
              <a:rPr lang="en-US" sz="3200" b="1" dirty="0"/>
              <a:t> </a:t>
            </a:r>
            <a:r>
              <a:rPr lang="en-US" sz="3200" b="1" dirty="0" err="1"/>
              <a:t>स्वरुपाच्या</a:t>
            </a:r>
            <a:r>
              <a:rPr lang="en-US" sz="3200" b="1" dirty="0"/>
              <a:t> </a:t>
            </a:r>
            <a:r>
              <a:rPr lang="en-US" sz="3200" b="1" dirty="0" err="1"/>
              <a:t>वन</a:t>
            </a:r>
            <a:r>
              <a:rPr lang="en-US" sz="3200" b="1" dirty="0"/>
              <a:t> </a:t>
            </a:r>
            <a:r>
              <a:rPr lang="en-US" sz="3200" b="1" dirty="0" err="1"/>
              <a:t>जमिनीतून</a:t>
            </a:r>
            <a:r>
              <a:rPr lang="en-US" sz="3200" b="1" dirty="0"/>
              <a:t> </a:t>
            </a:r>
            <a:r>
              <a:rPr lang="en-US" sz="3200" b="1" dirty="0" err="1"/>
              <a:t>अवैधरीत्या</a:t>
            </a:r>
            <a:r>
              <a:rPr lang="en-US" sz="3200" b="1" dirty="0"/>
              <a:t> </a:t>
            </a:r>
            <a:r>
              <a:rPr lang="en-US" sz="3200" b="1" dirty="0" err="1"/>
              <a:t>निष्कासित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algn="just"/>
            <a:r>
              <a:rPr lang="en-US" sz="3200" b="1" dirty="0" err="1" smtClean="0"/>
              <a:t>विस्थापित</a:t>
            </a:r>
            <a:r>
              <a:rPr lang="en-US" sz="3200" b="1" dirty="0" smtClean="0"/>
              <a:t> </a:t>
            </a:r>
            <a:r>
              <a:rPr lang="en-US" sz="3200" b="1" dirty="0" err="1"/>
              <a:t>करण्यात</a:t>
            </a:r>
            <a:r>
              <a:rPr lang="en-US" sz="3200" b="1" dirty="0"/>
              <a:t> </a:t>
            </a:r>
            <a:r>
              <a:rPr lang="en-US" sz="3200" b="1" dirty="0" err="1"/>
              <a:t>आले</a:t>
            </a:r>
            <a:r>
              <a:rPr lang="en-US" sz="3200" b="1" dirty="0"/>
              <a:t> </a:t>
            </a:r>
            <a:r>
              <a:rPr lang="en-US" sz="3200" b="1" dirty="0" err="1"/>
              <a:t>असेल</a:t>
            </a:r>
            <a:r>
              <a:rPr lang="en-US" sz="3200" b="1" dirty="0"/>
              <a:t> </a:t>
            </a:r>
            <a:r>
              <a:rPr lang="en-US" sz="3200" b="1" dirty="0" err="1"/>
              <a:t>तर</a:t>
            </a:r>
            <a:r>
              <a:rPr lang="en-US" sz="3200" b="1" dirty="0"/>
              <a:t> </a:t>
            </a:r>
            <a:r>
              <a:rPr lang="en-US" sz="3200" b="1" dirty="0" err="1"/>
              <a:t>त्यांचे</a:t>
            </a:r>
            <a:r>
              <a:rPr lang="en-US" sz="3200" b="1" dirty="0"/>
              <a:t> </a:t>
            </a:r>
            <a:r>
              <a:rPr lang="en-US" sz="3200" b="1" dirty="0" err="1"/>
              <a:t>पर्यायी</a:t>
            </a:r>
            <a:r>
              <a:rPr lang="en-US" sz="3200" b="1" dirty="0"/>
              <a:t> </a:t>
            </a:r>
            <a:r>
              <a:rPr lang="en-US" sz="3200" b="1" dirty="0" err="1"/>
              <a:t>जमिनीसह</a:t>
            </a:r>
            <a:r>
              <a:rPr lang="en-US" sz="3200" b="1" dirty="0"/>
              <a:t> </a:t>
            </a:r>
            <a:r>
              <a:rPr lang="en-US" sz="3200" b="1" dirty="0" err="1"/>
              <a:t>मूळ</a:t>
            </a:r>
            <a:r>
              <a:rPr lang="en-US" sz="3200" b="1" dirty="0"/>
              <a:t> </a:t>
            </a:r>
            <a:r>
              <a:rPr lang="en-US" sz="3200" b="1" dirty="0" err="1"/>
              <a:t>स्वरुपात</a:t>
            </a:r>
            <a:r>
              <a:rPr lang="en-US" sz="3200" b="1" dirty="0"/>
              <a:t> </a:t>
            </a:r>
            <a:r>
              <a:rPr lang="en-US" sz="3200" b="1" dirty="0" err="1"/>
              <a:t>पुनर्वसन</a:t>
            </a:r>
            <a:r>
              <a:rPr lang="en-US" sz="3200" b="1" dirty="0"/>
              <a:t> </a:t>
            </a:r>
            <a:r>
              <a:rPr lang="en-US" sz="3200" b="1" dirty="0" err="1"/>
              <a:t>करण्याचा</a:t>
            </a:r>
            <a:r>
              <a:rPr lang="en-US" sz="3200" b="1" dirty="0"/>
              <a:t> </a:t>
            </a:r>
            <a:r>
              <a:rPr lang="en-US" sz="3200" b="1" dirty="0" err="1"/>
              <a:t>हक्क</a:t>
            </a:r>
            <a:r>
              <a:rPr lang="en-US" sz="3200" b="1" dirty="0"/>
              <a:t>.</a:t>
            </a:r>
            <a:endParaRPr lang="en-US" sz="3200" b="1" dirty="0">
              <a:latin typeface="Mangal" pitchFamily="18" charset="0"/>
              <a:cs typeface="Mangal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38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142329"/>
            <a:ext cx="10363200" cy="391071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mr-IN" sz="4000" b="1" dirty="0" smtClean="0">
                <a:solidFill>
                  <a:srgbClr val="FF0000"/>
                </a:solidFill>
              </a:rPr>
              <a:t>वनहक्क अधिनियमाचे उद्देश</a:t>
            </a:r>
            <a:endParaRPr lang="en-US" sz="4000" b="1" dirty="0" smtClean="0">
              <a:solidFill>
                <a:srgbClr val="FF0000"/>
              </a:solidFill>
            </a:endParaRPr>
          </a:p>
        </p:txBody>
      </p:sp>
      <p:sp>
        <p:nvSpPr>
          <p:cNvPr id="15363" name="Oval 3"/>
          <p:cNvSpPr>
            <a:spLocks noChangeArrowheads="1"/>
          </p:cNvSpPr>
          <p:nvPr/>
        </p:nvSpPr>
        <p:spPr bwMode="auto">
          <a:xfrm rot="-380479">
            <a:off x="4116245" y="2356806"/>
            <a:ext cx="4263692" cy="2363517"/>
          </a:xfrm>
          <a:prstGeom prst="ellipse">
            <a:avLst/>
          </a:prstGeom>
          <a:solidFill>
            <a:srgbClr val="003CB4"/>
          </a:soli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  <a:scene3d>
            <a:camera prst="orthographicFront"/>
            <a:lightRig rig="threePt" dir="t"/>
          </a:scene3d>
          <a:sp3d extrusionH="76200" contourW="12700">
            <a:extrusionClr>
              <a:schemeClr val="tx2"/>
            </a:extrusionClr>
            <a:contourClr>
              <a:schemeClr val="accent2">
                <a:lumMod val="60000"/>
                <a:lumOff val="40000"/>
              </a:schemeClr>
            </a:contourClr>
          </a:sp3d>
        </p:spPr>
        <p:txBody>
          <a:bodyPr anchor="ctr"/>
          <a:lstStyle/>
          <a:p>
            <a:pPr algn="ctr">
              <a:defRPr/>
            </a:pPr>
            <a:r>
              <a:rPr lang="mr-IN" sz="2800" b="1" dirty="0">
                <a:solidFill>
                  <a:schemeClr val="bg1"/>
                </a:solidFill>
                <a:cs typeface="Arial" pitchFamily="34" charset="0"/>
              </a:rPr>
              <a:t>यासाठी मुलभूत कार्यपद्धती व </a:t>
            </a:r>
            <a:r>
              <a:rPr lang="mr-IN" sz="2800" b="1" dirty="0" smtClean="0">
                <a:solidFill>
                  <a:schemeClr val="bg1"/>
                </a:solidFill>
                <a:cs typeface="Arial" pitchFamily="34" charset="0"/>
              </a:rPr>
              <a:t>पुराव्याचे स्वरूप </a:t>
            </a:r>
            <a:r>
              <a:rPr lang="mr-IN" sz="2800" b="1" dirty="0">
                <a:solidFill>
                  <a:schemeClr val="bg1"/>
                </a:solidFill>
                <a:cs typeface="Arial" pitchFamily="34" charset="0"/>
              </a:rPr>
              <a:t>ठरवून देणे</a:t>
            </a:r>
            <a:endParaRPr 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 rot="21219521" flipH="1">
            <a:off x="4592557" y="4792075"/>
            <a:ext cx="3583320" cy="1485052"/>
          </a:xfrm>
          <a:prstGeom prst="ellipse">
            <a:avLst/>
          </a:prstGeom>
          <a:gradFill rotWithShape="0">
            <a:gsLst>
              <a:gs pos="0">
                <a:srgbClr val="0000FF">
                  <a:gamma/>
                  <a:shade val="46275"/>
                  <a:invGamma/>
                </a:srgbClr>
              </a:gs>
              <a:gs pos="5000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mr-IN" sz="2000" b="1" dirty="0" smtClean="0">
                <a:solidFill>
                  <a:schemeClr val="bg1"/>
                </a:solidFill>
              </a:rPr>
              <a:t>विकास प्रक्रियेत विस्थापित झालेल्या वननिवासिंचे पुनर्वसन करणे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 rot="21219521" flipH="1">
            <a:off x="709553" y="922518"/>
            <a:ext cx="3389159" cy="1818002"/>
          </a:xfrm>
          <a:prstGeom prst="ellipse">
            <a:avLst/>
          </a:prstGeom>
          <a:gradFill rotWithShape="0">
            <a:gsLst>
              <a:gs pos="0">
                <a:srgbClr val="FF00FF">
                  <a:gamma/>
                  <a:shade val="46275"/>
                  <a:invGamma/>
                </a:srgbClr>
              </a:gs>
              <a:gs pos="50000">
                <a:srgbClr val="FF00FF"/>
              </a:gs>
              <a:gs pos="100000">
                <a:srgbClr val="FF00FF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r-IN" sz="2400" b="1" dirty="0" smtClean="0">
                <a:solidFill>
                  <a:schemeClr val="bg1"/>
                </a:solidFill>
                <a:latin typeface="+mn-lt"/>
                <a:cs typeface="+mn-cs"/>
              </a:rPr>
              <a:t>पिढयानपिढयाच्या वन जमिनीच्या भोगावटयास मान्यता देणे</a:t>
            </a:r>
            <a:endParaRPr lang="en-US" sz="24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 rot="21219521" flipH="1">
            <a:off x="8349056" y="4116727"/>
            <a:ext cx="3060293" cy="1749425"/>
          </a:xfrm>
          <a:prstGeom prst="ellipse">
            <a:avLst/>
          </a:prstGeom>
          <a:gradFill rotWithShape="0">
            <a:gsLst>
              <a:gs pos="0">
                <a:srgbClr val="800080">
                  <a:gamma/>
                  <a:shade val="46275"/>
                  <a:invGamma/>
                </a:srgbClr>
              </a:gs>
              <a:gs pos="50000">
                <a:srgbClr val="800080"/>
              </a:gs>
              <a:gs pos="100000">
                <a:srgbClr val="800080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mr-IN" b="1" dirty="0" smtClean="0">
                <a:solidFill>
                  <a:schemeClr val="bg1"/>
                </a:solidFill>
                <a:cs typeface="Arial" pitchFamily="34" charset="0"/>
              </a:rPr>
              <a:t>मान्यताप्राप्त हक्कामध्ये वने व जैवविविधतेचे संरक्षण व संवर्धनाची जबाबदारी असणे  </a:t>
            </a:r>
            <a:endParaRPr 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 rot="-380479">
            <a:off x="8525421" y="2574904"/>
            <a:ext cx="2967177" cy="1381125"/>
          </a:xfrm>
          <a:prstGeom prst="ellipse">
            <a:avLst/>
          </a:prstGeom>
          <a:gradFill rotWithShape="0">
            <a:gsLst>
              <a:gs pos="0">
                <a:srgbClr val="00FFFF">
                  <a:gamma/>
                  <a:shade val="46275"/>
                  <a:invGamma/>
                </a:srgbClr>
              </a:gs>
              <a:gs pos="50000">
                <a:srgbClr val="00FFFF"/>
              </a:gs>
              <a:gs pos="100000">
                <a:srgbClr val="00FFFF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mr-IN" sz="2000" b="1" dirty="0" smtClean="0">
                <a:cs typeface="Arial" pitchFamily="34" charset="0"/>
              </a:rPr>
              <a:t>वननिवासीवर झालेला ऐतिहासिक अन्याय दूर करणे </a:t>
            </a:r>
            <a:endParaRPr lang="en-US" sz="2000" b="1" dirty="0">
              <a:cs typeface="Arial" pitchFamily="34" charset="0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 rot="-380479">
            <a:off x="809150" y="2916748"/>
            <a:ext cx="3158347" cy="1712749"/>
          </a:xfrm>
          <a:prstGeom prst="ellipse">
            <a:avLst/>
          </a:prstGeom>
          <a:gradFill rotWithShape="0">
            <a:gsLst>
              <a:gs pos="0">
                <a:srgbClr val="FF0000">
                  <a:gamma/>
                  <a:shade val="46275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mr-IN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जैव विविधतेचा निरंतर वापर करण्याचा हक्क देणे </a:t>
            </a:r>
            <a:endParaRPr lang="en-US" sz="24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 rot="21219521" flipH="1">
            <a:off x="7635356" y="814014"/>
            <a:ext cx="3221601" cy="170707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mr-IN" sz="2800" b="1" dirty="0" smtClean="0">
                <a:solidFill>
                  <a:srgbClr val="FF0000"/>
                </a:solidFill>
                <a:latin typeface="+mn-lt"/>
                <a:cs typeface="+mn-cs"/>
              </a:rPr>
              <a:t>निहित केलेल्या वन हक्काची नोंद करणे</a:t>
            </a:r>
            <a:endParaRPr lang="en-US" sz="28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11" name="Oval 7"/>
          <p:cNvSpPr>
            <a:spLocks noChangeArrowheads="1"/>
          </p:cNvSpPr>
          <p:nvPr/>
        </p:nvSpPr>
        <p:spPr bwMode="auto">
          <a:xfrm rot="-380479">
            <a:off x="904167" y="4819695"/>
            <a:ext cx="3533339" cy="1390227"/>
          </a:xfrm>
          <a:prstGeom prst="ellipse">
            <a:avLst/>
          </a:prstGeom>
          <a:gradFill rotWithShape="0">
            <a:gsLst>
              <a:gs pos="0">
                <a:srgbClr val="FF0000">
                  <a:gamma/>
                  <a:shade val="46275"/>
                  <a:invGamma/>
                </a:srgbClr>
              </a:gs>
              <a:gs pos="5000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lin ang="18900000" scaled="1"/>
          </a:gra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/>
            <a:r>
              <a:rPr lang="mr-IN" sz="2800" b="1" dirty="0" smtClean="0"/>
              <a:t>वसतीस्थानाचे</a:t>
            </a:r>
            <a:endParaRPr lang="mr-IN" sz="2800" b="1" dirty="0"/>
          </a:p>
          <a:p>
            <a:pPr algn="ctr"/>
            <a:r>
              <a:rPr lang="mr-IN" sz="2800" b="1" dirty="0"/>
              <a:t> </a:t>
            </a:r>
            <a:r>
              <a:rPr lang="mr-IN" sz="2800" b="1" dirty="0" smtClean="0"/>
              <a:t>हक्क प्रदान करणे </a:t>
            </a:r>
            <a:endParaRPr lang="en-US" sz="2800" b="1" dirty="0"/>
          </a:p>
        </p:txBody>
      </p:sp>
      <p:sp>
        <p:nvSpPr>
          <p:cNvPr id="8205" name="Footer Placeholder 11"/>
          <p:cNvSpPr>
            <a:spLocks noGrp="1"/>
          </p:cNvSpPr>
          <p:nvPr>
            <p:ph type="ftr" sz="quarter" idx="11"/>
          </p:nvPr>
        </p:nvSpPr>
        <p:spPr bwMode="auto">
          <a:xfrm>
            <a:off x="4165600" y="6569076"/>
            <a:ext cx="3860800" cy="365125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mtClean="0">
                <a:cs typeface="Arial" charset="0"/>
              </a:rPr>
              <a:t>pkachare@gmail.com</a:t>
            </a:r>
          </a:p>
        </p:txBody>
      </p:sp>
      <p:sp>
        <p:nvSpPr>
          <p:cNvPr id="12" name="Oval 4"/>
          <p:cNvSpPr>
            <a:spLocks noChangeArrowheads="1"/>
          </p:cNvSpPr>
          <p:nvPr/>
        </p:nvSpPr>
        <p:spPr bwMode="auto">
          <a:xfrm rot="21219521" flipH="1">
            <a:off x="4061476" y="500580"/>
            <a:ext cx="3456933" cy="1522968"/>
          </a:xfrm>
          <a:prstGeom prst="ellipse">
            <a:avLst/>
          </a:prstGeom>
          <a:solidFill>
            <a:srgbClr val="FF0000"/>
          </a:solidFill>
          <a:ln w="28575">
            <a:noFill/>
            <a:round/>
            <a:headEnd/>
            <a:tailEnd/>
          </a:ln>
          <a:effectLst>
            <a:outerShdw dist="107763" dir="2700000" algn="ctr" rotWithShape="0">
              <a:srgbClr val="00CCCC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mr-IN" sz="2400" b="1" dirty="0" smtClean="0">
                <a:solidFill>
                  <a:schemeClr val="bg1"/>
                </a:solidFill>
              </a:rPr>
              <a:t>वन हक्क व भोगावटा </a:t>
            </a:r>
          </a:p>
          <a:p>
            <a:pPr algn="ctr">
              <a:defRPr/>
            </a:pPr>
            <a:r>
              <a:rPr lang="mr-IN" sz="2400" b="1" dirty="0" smtClean="0">
                <a:solidFill>
                  <a:schemeClr val="bg1"/>
                </a:solidFill>
              </a:rPr>
              <a:t>पात्र दावेदाराकडे निहित करणे </a:t>
            </a:r>
            <a:endParaRPr lang="en-US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0600" y="6421002"/>
            <a:ext cx="10287000" cy="36079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r-IN" sz="2400" b="1" dirty="0" smtClean="0"/>
              <a:t>उपजीविकेची व  अन्न सुरक्षेची निश्चिती करणे 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70179" y="1219199"/>
            <a:ext cx="640264" cy="5382201"/>
          </a:xfrm>
          <a:prstGeom prst="rect">
            <a:avLst/>
          </a:prstGeom>
          <a:solidFill>
            <a:srgbClr val="333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mr-IN" sz="2400" b="1" dirty="0" smtClean="0"/>
              <a:t>वसतीस्थानाचे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mr-IN" sz="2400" b="1" dirty="0"/>
              <a:t>हक्क</a:t>
            </a:r>
            <a:endParaRPr lang="mr-IN" sz="2400" b="1" dirty="0" smtClean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528805" y="914400"/>
            <a:ext cx="561595" cy="5610801"/>
          </a:xfrm>
          <a:prstGeom prst="rect">
            <a:avLst/>
          </a:prstGeom>
          <a:solidFill>
            <a:srgbClr val="3333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r-IN" sz="2800" b="1" dirty="0" smtClean="0"/>
              <a:t>जैविक</a:t>
            </a:r>
          </a:p>
          <a:p>
            <a:pPr algn="ctr"/>
            <a:endParaRPr lang="mr-IN" sz="2800" b="1" dirty="0"/>
          </a:p>
          <a:p>
            <a:pPr algn="ctr"/>
            <a:r>
              <a:rPr lang="mr-IN" sz="2800" b="1" dirty="0" smtClean="0"/>
              <a:t>विविधता</a:t>
            </a:r>
          </a:p>
          <a:p>
            <a:pPr algn="ctr"/>
            <a:endParaRPr lang="mr-IN" sz="2800" b="1" dirty="0" smtClean="0"/>
          </a:p>
          <a:p>
            <a:pPr algn="ctr"/>
            <a:r>
              <a:rPr lang="mr-IN" sz="2800" b="1" dirty="0" smtClean="0"/>
              <a:t>समतोल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846232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620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>
                <a:solidFill>
                  <a:schemeClr val="tx1"/>
                </a:solidFill>
                <a:latin typeface="Mangal" pitchFamily="18" charset="0"/>
                <a:cs typeface="Mangal" pitchFamily="18" charset="0"/>
              </a:rPr>
              <a:t>कलम ३ </a:t>
            </a:r>
            <a:r>
              <a:rPr lang="mr-IN" sz="3600" b="1" dirty="0" smtClean="0">
                <a:solidFill>
                  <a:schemeClr val="tx1"/>
                </a:solidFill>
                <a:latin typeface="Mangal" pitchFamily="18" charset="0"/>
                <a:cs typeface="Mangal" pitchFamily="18" charset="0"/>
              </a:rPr>
              <a:t>(२)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mr-IN" sz="3600" b="1" dirty="0" smtClean="0">
                <a:solidFill>
                  <a:schemeClr val="tx1"/>
                </a:solidFill>
              </a:rPr>
              <a:t>सुविधांसाठी जमीन परावर्तीत </a:t>
            </a:r>
            <a:r>
              <a:rPr lang="en-US" sz="3600" b="1" dirty="0" err="1" smtClean="0">
                <a:solidFill>
                  <a:schemeClr val="tx1"/>
                </a:solidFill>
              </a:rPr>
              <a:t>करण्या</a:t>
            </a:r>
            <a:r>
              <a:rPr lang="mr-IN" sz="3600" b="1" dirty="0" smtClean="0">
                <a:solidFill>
                  <a:schemeClr val="tx1"/>
                </a:solidFill>
              </a:rPr>
              <a:t>ची तरतूद </a:t>
            </a:r>
            <a:endParaRPr lang="en-US" sz="36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1062360"/>
              </p:ext>
            </p:extLst>
          </p:nvPr>
        </p:nvGraphicFramePr>
        <p:xfrm>
          <a:off x="0" y="762000"/>
          <a:ext cx="12192000" cy="5330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8431"/>
                <a:gridCol w="7743569"/>
              </a:tblGrid>
              <a:tr h="5330952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2000" b="1" dirty="0" smtClean="0"/>
                        <a:t>१९८० </a:t>
                      </a:r>
                      <a:r>
                        <a:rPr lang="en-US" sz="2000" b="1" dirty="0" err="1" smtClean="0"/>
                        <a:t>चा</a:t>
                      </a:r>
                      <a:r>
                        <a:rPr lang="en-US" sz="2000" b="1" dirty="0" smtClean="0"/>
                        <a:t> ६९ २. </a:t>
                      </a:r>
                      <a:r>
                        <a:rPr lang="en-US" sz="2000" b="1" dirty="0" err="1" smtClean="0"/>
                        <a:t>वन</a:t>
                      </a:r>
                      <a:r>
                        <a:rPr lang="en-US" sz="2000" b="1" dirty="0" smtClean="0"/>
                        <a:t> (</a:t>
                      </a:r>
                      <a:r>
                        <a:rPr lang="en-US" sz="2000" b="1" dirty="0" err="1" smtClean="0"/>
                        <a:t>संवर्धन</a:t>
                      </a:r>
                      <a:r>
                        <a:rPr lang="en-US" sz="2000" b="1" dirty="0" smtClean="0"/>
                        <a:t>) </a:t>
                      </a:r>
                      <a:r>
                        <a:rPr lang="en-US" sz="2000" b="1" dirty="0" err="1" smtClean="0"/>
                        <a:t>अधिनियम</a:t>
                      </a:r>
                      <a:r>
                        <a:rPr lang="en-US" sz="2000" b="1" dirty="0" smtClean="0"/>
                        <a:t>, १९८० </a:t>
                      </a:r>
                      <a:r>
                        <a:rPr lang="en-US" sz="2000" b="1" dirty="0" err="1" smtClean="0"/>
                        <a:t>यामध्ये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काहीही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अंतर्भूत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असले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तरी</a:t>
                      </a:r>
                      <a:r>
                        <a:rPr lang="en-US" sz="2000" b="1" dirty="0" smtClean="0"/>
                        <a:t>, </a:t>
                      </a:r>
                      <a:endParaRPr lang="mr-IN" sz="2000" b="1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2000" b="1" dirty="0" err="1" smtClean="0"/>
                        <a:t>केंद्र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सरकार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पुढील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सुविधांकरिता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वन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जमिनी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खुल्या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करण्याची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तरतूद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करील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आणि</a:t>
                      </a:r>
                      <a:r>
                        <a:rPr lang="en-US" sz="2000" b="1" dirty="0" smtClean="0"/>
                        <a:t> </a:t>
                      </a:r>
                      <a:endParaRPr lang="mr-IN" sz="2000" b="1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2000" b="1" dirty="0" err="1" smtClean="0"/>
                        <a:t>यात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दर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हेक्टरी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पंच्याहत्तर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वृक्षांपेक्षा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अधिक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नाहीत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इतके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वृक्ष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पाडता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येतील</a:t>
                      </a:r>
                      <a:r>
                        <a:rPr lang="en-US" sz="2000" b="1" dirty="0" smtClean="0"/>
                        <a:t> व </a:t>
                      </a:r>
                      <a:r>
                        <a:rPr lang="en-US" sz="2000" b="1" dirty="0" err="1" smtClean="0"/>
                        <a:t>त्याचे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व्यवस्थापन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सरकारकडून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करण्यात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en-US" sz="2000" b="1" dirty="0" err="1" smtClean="0"/>
                        <a:t>येईल</a:t>
                      </a:r>
                      <a:r>
                        <a:rPr lang="en-US" sz="2000" b="1" dirty="0" smtClean="0"/>
                        <a:t> :-- </a:t>
                      </a:r>
                    </a:p>
                    <a:p>
                      <a:endParaRPr lang="en-US" sz="20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(क)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शाळा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(ख)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दवाखाना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किंवा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रुग्णालय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, 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(ग)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आंगणवाड्या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(घ)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रास्त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धान्य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दुकाने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(ङ)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विद्युत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व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दूरसंदेशवाहक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तारा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(च)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टाक्या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किंवा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अन्य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गौण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जलाशये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(छ)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पिण्याच्या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पाण्याचा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पुरवठा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व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जलवाहिन्या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(ज)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पाणी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किंवा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पावसाच्या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पाण्यावरील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शेतीची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mr-IN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/>
                      </a:r>
                      <a:br>
                        <a:rPr lang="mr-IN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</a:br>
                      <a:r>
                        <a:rPr lang="mr-IN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  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संरचना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(झ)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लहान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सिंचन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कालवे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(ञ)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अपारंपारिक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ऊर्जा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mr-IN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/>
                      </a:r>
                      <a:br>
                        <a:rPr lang="mr-IN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</a:br>
                      <a:r>
                        <a:rPr lang="mr-IN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  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साधने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(ट)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कौशल्यामध्ये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वाढ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करणारी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किंवा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व्यवसाय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mr-IN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/>
                      </a:r>
                      <a:br>
                        <a:rPr lang="mr-IN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</a:br>
                      <a:r>
                        <a:rPr lang="mr-IN" sz="2000" b="1" kern="1200" baseline="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  </a:t>
                      </a:r>
                      <a:r>
                        <a:rPr lang="mr-IN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प्रशिक्षण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केंद्रे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(ठ)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रस्ते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आणि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</a:p>
                    <a:p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(ड)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सामाजिक</a:t>
                      </a:r>
                      <a:r>
                        <a:rPr lang="en-US" sz="2000" b="1" kern="1200" dirty="0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lt1"/>
                          </a:solidFill>
                          <a:effectLst/>
                          <a:latin typeface="Mangal" pitchFamily="18" charset="0"/>
                          <a:ea typeface="+mn-ea"/>
                          <a:cs typeface="Mangal" pitchFamily="18" charset="0"/>
                        </a:rPr>
                        <a:t>केंद्रे</a:t>
                      </a:r>
                      <a:endParaRPr lang="en-US" sz="2000" b="1" kern="1200" dirty="0" smtClean="0">
                        <a:solidFill>
                          <a:schemeClr val="lt1"/>
                        </a:solidFill>
                        <a:effectLst/>
                        <a:latin typeface="Mangal" pitchFamily="18" charset="0"/>
                        <a:ea typeface="+mn-ea"/>
                        <a:cs typeface="Mangal" pitchFamily="18" charset="0"/>
                      </a:endParaRPr>
                    </a:p>
                    <a:p>
                      <a:endParaRPr lang="en-US" sz="2000" dirty="0">
                        <a:latin typeface="Mangal" pitchFamily="18" charset="0"/>
                        <a:cs typeface="Mangal" pitchFamily="18" charset="0"/>
                      </a:endParaRPr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5334000"/>
            <a:ext cx="121920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mr-IN" dirty="0" smtClean="0"/>
          </a:p>
          <a:p>
            <a:r>
              <a:rPr lang="en-US" b="1" dirty="0" err="1" smtClean="0"/>
              <a:t>परंतु</a:t>
            </a:r>
            <a:r>
              <a:rPr lang="en-US" b="1" dirty="0" smtClean="0"/>
              <a:t> </a:t>
            </a:r>
            <a:r>
              <a:rPr lang="en-US" b="1" dirty="0" err="1"/>
              <a:t>असे</a:t>
            </a:r>
            <a:r>
              <a:rPr lang="en-US" b="1" dirty="0"/>
              <a:t> </a:t>
            </a:r>
            <a:r>
              <a:rPr lang="en-US" b="1" dirty="0" err="1"/>
              <a:t>की</a:t>
            </a:r>
            <a:r>
              <a:rPr lang="en-US" b="1" dirty="0"/>
              <a:t>, </a:t>
            </a:r>
            <a:r>
              <a:rPr lang="en-US" b="1" dirty="0" err="1"/>
              <a:t>पुढील</a:t>
            </a:r>
            <a:r>
              <a:rPr lang="en-US" b="1" dirty="0"/>
              <a:t> </a:t>
            </a:r>
            <a:r>
              <a:rPr lang="en-US" b="1" dirty="0" err="1"/>
              <a:t>बाबतीतच</a:t>
            </a:r>
            <a:r>
              <a:rPr lang="en-US" b="1" dirty="0"/>
              <a:t> </a:t>
            </a:r>
            <a:r>
              <a:rPr lang="en-US" b="1" dirty="0" err="1"/>
              <a:t>केवळ</a:t>
            </a:r>
            <a:r>
              <a:rPr lang="en-US" b="1" dirty="0"/>
              <a:t> </a:t>
            </a:r>
            <a:r>
              <a:rPr lang="en-US" b="1" dirty="0" err="1"/>
              <a:t>वन</a:t>
            </a:r>
            <a:r>
              <a:rPr lang="en-US" b="1" dirty="0"/>
              <a:t> </a:t>
            </a:r>
            <a:r>
              <a:rPr lang="en-US" b="1" dirty="0" err="1"/>
              <a:t>जमिनी</a:t>
            </a:r>
            <a:r>
              <a:rPr lang="en-US" b="1" dirty="0"/>
              <a:t> </a:t>
            </a:r>
            <a:r>
              <a:rPr lang="en-US" b="1" dirty="0" err="1"/>
              <a:t>अशा</a:t>
            </a:r>
            <a:r>
              <a:rPr lang="en-US" b="1" dirty="0"/>
              <a:t> </a:t>
            </a:r>
            <a:r>
              <a:rPr lang="en-US" b="1" dirty="0" err="1"/>
              <a:t>प्रकारे</a:t>
            </a:r>
            <a:r>
              <a:rPr lang="en-US" b="1" dirty="0"/>
              <a:t> </a:t>
            </a:r>
            <a:r>
              <a:rPr lang="en-US" b="1" dirty="0" err="1"/>
              <a:t>खुल्या</a:t>
            </a:r>
            <a:r>
              <a:rPr lang="en-US" b="1" dirty="0"/>
              <a:t> </a:t>
            </a:r>
            <a:r>
              <a:rPr lang="en-US" b="1" dirty="0" err="1"/>
              <a:t>करण्यात</a:t>
            </a:r>
            <a:r>
              <a:rPr lang="en-US" b="1" dirty="0"/>
              <a:t> </a:t>
            </a:r>
            <a:r>
              <a:rPr lang="en-US" b="1" dirty="0" err="1"/>
              <a:t>येतील</a:t>
            </a:r>
            <a:r>
              <a:rPr lang="en-US" b="1" dirty="0"/>
              <a:t>-</a:t>
            </a:r>
            <a:r>
              <a:rPr lang="en-US" b="1" dirty="0" smtClean="0"/>
              <a:t>-</a:t>
            </a:r>
            <a:endParaRPr lang="mr-IN" b="1" dirty="0" smtClean="0"/>
          </a:p>
          <a:p>
            <a:r>
              <a:rPr lang="en-US" sz="2000" b="1" dirty="0" smtClean="0">
                <a:solidFill>
                  <a:schemeClr val="bg1"/>
                </a:solidFill>
              </a:rPr>
              <a:t>(</a:t>
            </a:r>
            <a:r>
              <a:rPr lang="en-US" sz="2000" b="1" dirty="0" err="1">
                <a:solidFill>
                  <a:schemeClr val="bg1"/>
                </a:solidFill>
              </a:rPr>
              <a:t>एक</a:t>
            </a:r>
            <a:r>
              <a:rPr lang="en-US" sz="2000" b="1" dirty="0">
                <a:solidFill>
                  <a:schemeClr val="bg1"/>
                </a:solidFill>
              </a:rPr>
              <a:t>) </a:t>
            </a:r>
            <a:r>
              <a:rPr lang="en-US" b="1" dirty="0" err="1"/>
              <a:t>या</a:t>
            </a:r>
            <a:r>
              <a:rPr lang="en-US" b="1" dirty="0"/>
              <a:t> </a:t>
            </a:r>
            <a:r>
              <a:rPr lang="en-US" b="1" dirty="0" err="1"/>
              <a:t>पोटकलमात</a:t>
            </a:r>
            <a:r>
              <a:rPr lang="en-US" b="1" dirty="0"/>
              <a:t> </a:t>
            </a:r>
            <a:r>
              <a:rPr lang="en-US" b="1" dirty="0" err="1"/>
              <a:t>नमूद</a:t>
            </a:r>
            <a:r>
              <a:rPr lang="en-US" b="1" dirty="0"/>
              <a:t> </a:t>
            </a:r>
            <a:r>
              <a:rPr lang="en-US" b="1" dirty="0" err="1"/>
              <a:t>केलेल्या</a:t>
            </a:r>
            <a:r>
              <a:rPr lang="en-US" b="1" dirty="0"/>
              <a:t> </a:t>
            </a:r>
            <a:r>
              <a:rPr lang="en-US" b="1" dirty="0" err="1"/>
              <a:t>प्रयोजनांसाठी</a:t>
            </a:r>
            <a:r>
              <a:rPr lang="en-US" b="1" dirty="0"/>
              <a:t> </a:t>
            </a:r>
            <a:r>
              <a:rPr lang="en-US" b="1" dirty="0" err="1"/>
              <a:t>प्रत्येक</a:t>
            </a:r>
            <a:r>
              <a:rPr lang="en-US" b="1" dirty="0"/>
              <a:t> </a:t>
            </a:r>
            <a:r>
              <a:rPr lang="en-US" b="1" dirty="0" err="1"/>
              <a:t>प्रकरणात</a:t>
            </a:r>
            <a:r>
              <a:rPr lang="en-US" b="1" dirty="0"/>
              <a:t> </a:t>
            </a:r>
            <a:r>
              <a:rPr lang="en-US" b="1" dirty="0" err="1"/>
              <a:t>केवळ</a:t>
            </a:r>
            <a:r>
              <a:rPr lang="en-US" b="1" dirty="0"/>
              <a:t> </a:t>
            </a:r>
            <a:r>
              <a:rPr lang="en-US" b="1" dirty="0" err="1"/>
              <a:t>एक</a:t>
            </a:r>
            <a:r>
              <a:rPr lang="en-US" b="1" dirty="0"/>
              <a:t> </a:t>
            </a:r>
            <a:r>
              <a:rPr lang="en-US" b="1" dirty="0" err="1"/>
              <a:t>हेक्टरपेक्षा</a:t>
            </a:r>
            <a:r>
              <a:rPr lang="en-US" b="1" dirty="0"/>
              <a:t> </a:t>
            </a:r>
            <a:r>
              <a:rPr lang="en-US" b="1" dirty="0" err="1"/>
              <a:t>कमी</a:t>
            </a:r>
            <a:r>
              <a:rPr lang="en-US" b="1" dirty="0"/>
              <a:t> </a:t>
            </a:r>
            <a:r>
              <a:rPr lang="mr-IN" b="1" dirty="0" smtClean="0"/>
              <a:t/>
            </a:r>
            <a:br>
              <a:rPr lang="mr-IN" b="1" dirty="0" smtClean="0"/>
            </a:br>
            <a:r>
              <a:rPr lang="mr-IN" b="1" dirty="0" smtClean="0"/>
              <a:t>     </a:t>
            </a:r>
            <a:r>
              <a:rPr lang="en-US" b="1" dirty="0" err="1" smtClean="0"/>
              <a:t>असलेल्या</a:t>
            </a:r>
            <a:r>
              <a:rPr lang="en-US" b="1" dirty="0" smtClean="0"/>
              <a:t> </a:t>
            </a:r>
            <a:r>
              <a:rPr lang="en-US" b="1" dirty="0" err="1"/>
              <a:t>प्रयोजनार्थ</a:t>
            </a:r>
            <a:r>
              <a:rPr lang="en-US" b="1" dirty="0"/>
              <a:t> </a:t>
            </a:r>
            <a:r>
              <a:rPr lang="en-US" b="1" dirty="0" err="1"/>
              <a:t>वन</a:t>
            </a:r>
            <a:r>
              <a:rPr lang="en-US" b="1" dirty="0"/>
              <a:t> </a:t>
            </a:r>
            <a:r>
              <a:rPr lang="en-US" b="1" dirty="0" err="1"/>
              <a:t>जमीन</a:t>
            </a:r>
            <a:r>
              <a:rPr lang="en-US" b="1" dirty="0"/>
              <a:t> </a:t>
            </a:r>
            <a:r>
              <a:rPr lang="en-US" b="1" dirty="0" err="1"/>
              <a:t>खुली</a:t>
            </a:r>
            <a:r>
              <a:rPr lang="en-US" b="1" dirty="0"/>
              <a:t> </a:t>
            </a:r>
            <a:r>
              <a:rPr lang="en-US" b="1" dirty="0" err="1"/>
              <a:t>करण्यात</a:t>
            </a:r>
            <a:r>
              <a:rPr lang="en-US" b="1" dirty="0"/>
              <a:t> </a:t>
            </a:r>
            <a:r>
              <a:rPr lang="en-US" b="1" dirty="0" err="1"/>
              <a:t>येईल</a:t>
            </a:r>
            <a:r>
              <a:rPr lang="en-US" b="1" dirty="0"/>
              <a:t>, </a:t>
            </a:r>
            <a:r>
              <a:rPr lang="en-US" b="1" dirty="0" err="1"/>
              <a:t>आणि</a:t>
            </a:r>
            <a:endParaRPr lang="en-US" b="1" dirty="0"/>
          </a:p>
          <a:p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n-US" sz="2000" b="1" dirty="0" err="1">
                <a:solidFill>
                  <a:schemeClr val="bg1"/>
                </a:solidFill>
              </a:rPr>
              <a:t>दोन</a:t>
            </a:r>
            <a:r>
              <a:rPr lang="en-US" sz="2000" b="1" dirty="0">
                <a:solidFill>
                  <a:schemeClr val="bg1"/>
                </a:solidFill>
              </a:rPr>
              <a:t>) </a:t>
            </a:r>
            <a:r>
              <a:rPr lang="en-US" b="1" dirty="0" err="1"/>
              <a:t>अशा</a:t>
            </a:r>
            <a:r>
              <a:rPr lang="en-US" b="1" dirty="0"/>
              <a:t> </a:t>
            </a:r>
            <a:r>
              <a:rPr lang="en-US" b="1" dirty="0" err="1"/>
              <a:t>विकास</a:t>
            </a:r>
            <a:r>
              <a:rPr lang="en-US" b="1" dirty="0"/>
              <a:t> </a:t>
            </a:r>
            <a:r>
              <a:rPr lang="en-US" b="1" dirty="0" err="1"/>
              <a:t>प्रकल्पांचा</a:t>
            </a:r>
            <a:r>
              <a:rPr lang="en-US" b="1" dirty="0"/>
              <a:t> </a:t>
            </a:r>
            <a:r>
              <a:rPr lang="en-US" b="1" dirty="0" err="1"/>
              <a:t>निपटारा</a:t>
            </a:r>
            <a:r>
              <a:rPr lang="en-US" b="1" dirty="0"/>
              <a:t> </a:t>
            </a:r>
            <a:r>
              <a:rPr lang="en-US" b="1" dirty="0" err="1"/>
              <a:t>त्याची</a:t>
            </a:r>
            <a:r>
              <a:rPr lang="en-US" b="1" dirty="0"/>
              <a:t> (</a:t>
            </a:r>
            <a:r>
              <a:rPr lang="en-US" b="1" dirty="0" err="1"/>
              <a:t>प्रकल्पाची</a:t>
            </a:r>
            <a:r>
              <a:rPr lang="en-US" b="1" dirty="0"/>
              <a:t>) </a:t>
            </a:r>
            <a:r>
              <a:rPr lang="en-US" b="1" dirty="0" err="1"/>
              <a:t>ग्राम</a:t>
            </a:r>
            <a:r>
              <a:rPr lang="en-US" b="1" dirty="0"/>
              <a:t> </a:t>
            </a:r>
            <a:r>
              <a:rPr lang="en-US" b="1" dirty="0" err="1"/>
              <a:t>सभेकडून</a:t>
            </a:r>
            <a:r>
              <a:rPr lang="en-US" b="1" dirty="0"/>
              <a:t> </a:t>
            </a:r>
            <a:r>
              <a:rPr lang="en-US" b="1" dirty="0" err="1"/>
              <a:t>शिफारस</a:t>
            </a:r>
            <a:r>
              <a:rPr lang="en-US" b="1" dirty="0"/>
              <a:t> </a:t>
            </a:r>
            <a:r>
              <a:rPr lang="en-US" b="1" dirty="0" err="1"/>
              <a:t>करण्याच्या</a:t>
            </a:r>
            <a:r>
              <a:rPr lang="en-US" b="1" dirty="0"/>
              <a:t> </a:t>
            </a:r>
            <a:r>
              <a:rPr lang="mr-IN" b="1" dirty="0" smtClean="0"/>
              <a:t/>
            </a:r>
            <a:br>
              <a:rPr lang="mr-IN" b="1" dirty="0" smtClean="0"/>
            </a:br>
            <a:r>
              <a:rPr lang="mr-IN" b="1" dirty="0" smtClean="0"/>
              <a:t>     </a:t>
            </a:r>
            <a:r>
              <a:rPr lang="en-US" b="1" dirty="0" err="1" smtClean="0"/>
              <a:t>अधीन</a:t>
            </a:r>
            <a:r>
              <a:rPr lang="en-US" b="1" dirty="0" smtClean="0"/>
              <a:t> </a:t>
            </a:r>
            <a:r>
              <a:rPr lang="en-US" b="1" dirty="0" err="1"/>
              <a:t>राहून</a:t>
            </a:r>
            <a:r>
              <a:rPr lang="en-US" b="1" dirty="0"/>
              <a:t> </a:t>
            </a:r>
            <a:r>
              <a:rPr lang="en-US" b="1" dirty="0" err="1"/>
              <a:t>करण्यात</a:t>
            </a:r>
            <a:r>
              <a:rPr lang="en-US" b="1" dirty="0"/>
              <a:t> </a:t>
            </a:r>
            <a:r>
              <a:rPr lang="en-US" b="1" dirty="0" err="1"/>
              <a:t>येईल</a:t>
            </a:r>
            <a:r>
              <a:rPr lang="en-US" b="1" dirty="0"/>
              <a:t>.</a:t>
            </a:r>
          </a:p>
          <a:p>
            <a:pPr algn="ctr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79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0"/>
            <a:ext cx="10363200" cy="3352800"/>
          </a:xfrm>
        </p:spPr>
        <p:txBody>
          <a:bodyPr>
            <a:normAutofit/>
          </a:bodyPr>
          <a:lstStyle/>
          <a:p>
            <a:pPr algn="ctr"/>
            <a:r>
              <a:rPr lang="mr-IN" dirty="0" smtClean="0">
                <a:solidFill>
                  <a:schemeClr val="tx1"/>
                </a:solidFill>
              </a:rPr>
              <a:t> </a:t>
            </a:r>
            <a:r>
              <a:rPr lang="mr-IN" sz="3600" b="1" dirty="0" smtClean="0">
                <a:solidFill>
                  <a:srgbClr val="FF0000"/>
                </a:solidFill>
              </a:rPr>
              <a:t>प्रकरण तीन</a:t>
            </a:r>
            <a:r>
              <a:rPr lang="mr-IN" sz="5400" b="1" dirty="0">
                <a:solidFill>
                  <a:srgbClr val="FF0000"/>
                </a:solidFill>
              </a:rPr>
              <a:t/>
            </a:r>
            <a:br>
              <a:rPr lang="mr-IN" sz="5400" b="1" dirty="0">
                <a:solidFill>
                  <a:srgbClr val="FF0000"/>
                </a:solidFill>
              </a:rPr>
            </a:br>
            <a:r>
              <a:rPr lang="en-US" sz="3600" b="1" dirty="0" err="1">
                <a:solidFill>
                  <a:srgbClr val="FF0000"/>
                </a:solidFill>
              </a:rPr>
              <a:t>वन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निवासी</a:t>
            </a:r>
            <a:r>
              <a:rPr lang="mr-IN" sz="3600" b="1" dirty="0">
                <a:solidFill>
                  <a:srgbClr val="FF0000"/>
                </a:solidFill>
              </a:rPr>
              <a:t>--</a:t>
            </a:r>
            <a:r>
              <a:rPr lang="en-US" sz="3600" b="1" dirty="0" err="1">
                <a:solidFill>
                  <a:srgbClr val="FF0000"/>
                </a:solidFill>
              </a:rPr>
              <a:t>वनहक्कांची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मान्यता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mr-IN" sz="3600" b="1" dirty="0" smtClean="0">
                <a:solidFill>
                  <a:srgbClr val="FF0000"/>
                </a:solidFill>
              </a:rPr>
              <a:t/>
            </a:r>
            <a:br>
              <a:rPr lang="mr-IN" sz="3600" b="1" dirty="0" smtClean="0">
                <a:solidFill>
                  <a:srgbClr val="FF0000"/>
                </a:solidFill>
              </a:rPr>
            </a:br>
            <a:r>
              <a:rPr lang="en-US" sz="3600" b="1" dirty="0" err="1" smtClean="0">
                <a:solidFill>
                  <a:srgbClr val="FF0000"/>
                </a:solidFill>
              </a:rPr>
              <a:t>त्यांचे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पुन:स्थापन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ते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निहीत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करणे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तत्संबंधी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बाबी</a:t>
            </a:r>
            <a:r>
              <a:rPr lang="en-US" sz="4900" dirty="0">
                <a:solidFill>
                  <a:srgbClr val="FF0000"/>
                </a:solidFill>
              </a:rPr>
              <a:t/>
            </a:r>
            <a:br>
              <a:rPr lang="en-US" sz="4900" dirty="0">
                <a:solidFill>
                  <a:srgbClr val="FF0000"/>
                </a:solidFill>
              </a:rPr>
            </a:br>
            <a:r>
              <a:rPr lang="mr-IN" sz="3600" b="1" dirty="0" smtClean="0">
                <a:solidFill>
                  <a:srgbClr val="FF0000"/>
                </a:solidFill>
              </a:rPr>
              <a:t>कलम ४ व ५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618789"/>
      </p:ext>
    </p:extLst>
  </p:cSld>
  <p:clrMapOvr>
    <a:masterClrMapping/>
  </p:clrMapOvr>
  <p:transition advClick="0" advTm="8000">
    <p:pull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752600"/>
            <a:ext cx="10972800" cy="6858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>
                <a:solidFill>
                  <a:srgbClr val="FF0000"/>
                </a:solidFill>
              </a:rPr>
              <a:t>कलम ४ - </a:t>
            </a:r>
            <a:r>
              <a:rPr lang="en-US" sz="3600" b="1" dirty="0" err="1">
                <a:solidFill>
                  <a:srgbClr val="FF0000"/>
                </a:solidFill>
              </a:rPr>
              <a:t>वनहक्कांची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मान्यता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त्यांचे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पुनःस्थापन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ते</a:t>
            </a:r>
            <a:r>
              <a:rPr lang="mr-IN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निहित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करणे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तत्संबंधी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बाबी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3200" b="1" dirty="0"/>
              <a:t>४. (१) </a:t>
            </a:r>
            <a:r>
              <a:rPr lang="en-US" sz="3200" b="1" dirty="0" err="1"/>
              <a:t>त्यावेळी</a:t>
            </a:r>
            <a:r>
              <a:rPr lang="en-US" sz="3200" b="1" dirty="0"/>
              <a:t> </a:t>
            </a:r>
            <a:r>
              <a:rPr lang="en-US" sz="3200" b="1" dirty="0" err="1"/>
              <a:t>अंमलात</a:t>
            </a:r>
            <a:r>
              <a:rPr lang="en-US" sz="3200" b="1" dirty="0"/>
              <a:t> </a:t>
            </a:r>
            <a:r>
              <a:rPr lang="en-US" sz="3200" b="1" dirty="0" err="1"/>
              <a:t>असलेल्या</a:t>
            </a:r>
            <a:r>
              <a:rPr lang="en-US" sz="3200" b="1" dirty="0"/>
              <a:t> </a:t>
            </a:r>
            <a:r>
              <a:rPr lang="en-US" sz="3200" b="1" dirty="0" err="1"/>
              <a:t>अन्य</a:t>
            </a:r>
            <a:r>
              <a:rPr lang="en-US" sz="3200" b="1" dirty="0"/>
              <a:t> </a:t>
            </a:r>
            <a:r>
              <a:rPr lang="en-US" sz="3200" b="1" dirty="0" err="1"/>
              <a:t>कोणत्याही</a:t>
            </a:r>
            <a:r>
              <a:rPr lang="en-US" sz="3200" b="1" dirty="0"/>
              <a:t> </a:t>
            </a:r>
            <a:r>
              <a:rPr lang="en-US" sz="3200" b="1" dirty="0" err="1"/>
              <a:t>कायद्यामध्ये</a:t>
            </a:r>
            <a:r>
              <a:rPr lang="en-US" sz="3200" b="1" dirty="0"/>
              <a:t> </a:t>
            </a:r>
            <a:r>
              <a:rPr lang="en-US" sz="3200" b="1" dirty="0" err="1"/>
              <a:t>काहीही</a:t>
            </a:r>
            <a:r>
              <a:rPr lang="en-US" sz="3200" b="1" dirty="0"/>
              <a:t> </a:t>
            </a:r>
            <a:r>
              <a:rPr lang="en-US" sz="3200" b="1" dirty="0" err="1"/>
              <a:t>अनुसूचित</a:t>
            </a:r>
            <a:r>
              <a:rPr lang="en-US" sz="3200" b="1" dirty="0"/>
              <a:t> </a:t>
            </a:r>
            <a:r>
              <a:rPr lang="en-US" sz="3200" b="1" dirty="0" err="1"/>
              <a:t>अंतर्भूत</a:t>
            </a:r>
            <a:r>
              <a:rPr lang="en-US" sz="3200" b="1" dirty="0"/>
              <a:t> </a:t>
            </a:r>
            <a:r>
              <a:rPr lang="en-US" sz="3200" b="1" dirty="0" err="1"/>
              <a:t>असले</a:t>
            </a:r>
            <a:r>
              <a:rPr lang="en-US" sz="3200" b="1" dirty="0"/>
              <a:t> </a:t>
            </a:r>
            <a:r>
              <a:rPr lang="en-US" sz="3200" b="1" dirty="0" err="1"/>
              <a:t>तरी</a:t>
            </a:r>
            <a:r>
              <a:rPr lang="en-US" sz="3200" b="1" dirty="0"/>
              <a:t>,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या</a:t>
            </a:r>
            <a:r>
              <a:rPr lang="en-US" sz="3200" b="1" dirty="0"/>
              <a:t> </a:t>
            </a:r>
            <a:r>
              <a:rPr lang="en-US" sz="3200" b="1" dirty="0" err="1"/>
              <a:t>अधिनियमाच्या</a:t>
            </a:r>
            <a:r>
              <a:rPr lang="en-US" sz="3200" b="1" dirty="0"/>
              <a:t> </a:t>
            </a:r>
            <a:r>
              <a:rPr lang="en-US" sz="3200" b="1" dirty="0" err="1"/>
              <a:t>तरतूदींना</a:t>
            </a:r>
            <a:r>
              <a:rPr lang="en-US" sz="3200" b="1" dirty="0"/>
              <a:t> </a:t>
            </a:r>
            <a:r>
              <a:rPr lang="en-US" sz="3200" b="1" dirty="0" err="1"/>
              <a:t>अधीन</a:t>
            </a:r>
            <a:r>
              <a:rPr lang="en-US" sz="3200" b="1" dirty="0"/>
              <a:t> </a:t>
            </a:r>
            <a:r>
              <a:rPr lang="en-US" sz="3200" b="1" dirty="0" err="1"/>
              <a:t>राहून</a:t>
            </a:r>
            <a:r>
              <a:rPr lang="en-US" sz="3200" b="1" dirty="0"/>
              <a:t> </a:t>
            </a:r>
            <a:r>
              <a:rPr lang="en-US" sz="3200" b="1" dirty="0" err="1" smtClean="0"/>
              <a:t>केंद्र</a:t>
            </a:r>
            <a:r>
              <a:rPr lang="en-US" sz="3200" b="1" dirty="0" smtClean="0"/>
              <a:t> </a:t>
            </a:r>
            <a:r>
              <a:rPr lang="en-US" sz="3200" b="1" dirty="0" err="1"/>
              <a:t>सरकार</a:t>
            </a:r>
            <a:r>
              <a:rPr lang="en-US" sz="3200" b="1" dirty="0"/>
              <a:t> </a:t>
            </a:r>
            <a:r>
              <a:rPr lang="en-US" sz="3200" b="1" dirty="0" err="1"/>
              <a:t>याद्वारे</a:t>
            </a:r>
            <a:r>
              <a:rPr lang="en-US" sz="3200" b="1" dirty="0"/>
              <a:t>, </a:t>
            </a:r>
          </a:p>
          <a:p>
            <a:r>
              <a:rPr lang="en-US" sz="3200" b="1" dirty="0"/>
              <a:t>(क) </a:t>
            </a:r>
            <a:r>
              <a:rPr lang="en-US" sz="3200" b="1" dirty="0" err="1"/>
              <a:t>राज्यातील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जेथे</a:t>
            </a:r>
            <a:r>
              <a:rPr lang="en-US" sz="3200" b="1" dirty="0"/>
              <a:t>, </a:t>
            </a:r>
            <a:r>
              <a:rPr lang="en-US" sz="3200" b="1" dirty="0" err="1"/>
              <a:t>कलम</a:t>
            </a:r>
            <a:r>
              <a:rPr lang="en-US" sz="3200" b="1" dirty="0"/>
              <a:t> ३ </a:t>
            </a:r>
            <a:r>
              <a:rPr lang="en-US" sz="3200" b="1" dirty="0" err="1"/>
              <a:t>मध्ये</a:t>
            </a:r>
            <a:r>
              <a:rPr lang="en-US" sz="3200" b="1" dirty="0"/>
              <a:t> </a:t>
            </a:r>
            <a:r>
              <a:rPr lang="en-US" sz="3200" b="1" dirty="0" err="1"/>
              <a:t>नमूद</a:t>
            </a:r>
            <a:r>
              <a:rPr lang="en-US" sz="3200" b="1" dirty="0"/>
              <a:t> </a:t>
            </a:r>
            <a:r>
              <a:rPr lang="en-US" sz="3200" b="1" dirty="0" err="1"/>
              <a:t>करण्यात</a:t>
            </a:r>
            <a:r>
              <a:rPr lang="en-US" sz="3200" b="1" dirty="0"/>
              <a:t> </a:t>
            </a:r>
            <a:r>
              <a:rPr lang="en-US" sz="3200" b="1" dirty="0" err="1"/>
              <a:t>आलेल्या</a:t>
            </a:r>
            <a:r>
              <a:rPr lang="en-US" sz="3200" b="1" dirty="0"/>
              <a:t> </a:t>
            </a:r>
            <a:r>
              <a:rPr lang="en-US" sz="3200" b="1" dirty="0" err="1"/>
              <a:t>सर्व</a:t>
            </a:r>
            <a:r>
              <a:rPr lang="en-US" sz="3200" b="1" dirty="0"/>
              <a:t> </a:t>
            </a:r>
            <a:r>
              <a:rPr lang="en-US" sz="3200" b="1" dirty="0" err="1"/>
              <a:t>निवासी</a:t>
            </a:r>
            <a:r>
              <a:rPr lang="en-US" sz="3200" b="1" dirty="0"/>
              <a:t> </a:t>
            </a:r>
            <a:r>
              <a:rPr lang="en-US" sz="3200" b="1" dirty="0" err="1" smtClean="0"/>
              <a:t>यांच्या</a:t>
            </a:r>
            <a:r>
              <a:rPr lang="mr-IN" sz="3200" b="1" dirty="0" smtClean="0"/>
              <a:t> </a:t>
            </a:r>
            <a:r>
              <a:rPr lang="en-US" sz="3200" b="1" dirty="0" err="1" smtClean="0"/>
              <a:t>वन</a:t>
            </a:r>
            <a:r>
              <a:rPr lang="en-US" sz="3200" b="1" dirty="0" smtClean="0"/>
              <a:t> </a:t>
            </a:r>
            <a:r>
              <a:rPr lang="en-US" sz="3200" b="1" dirty="0" err="1"/>
              <a:t>हक्कांच्या</a:t>
            </a:r>
            <a:r>
              <a:rPr lang="en-US" sz="3200" b="1" dirty="0"/>
              <a:t> </a:t>
            </a:r>
            <a:r>
              <a:rPr lang="en-US" sz="3200" b="1" dirty="0" err="1"/>
              <a:t>बाबतीत</a:t>
            </a:r>
            <a:r>
              <a:rPr lang="en-US" sz="3200" b="1" dirty="0"/>
              <a:t> </a:t>
            </a:r>
            <a:r>
              <a:rPr lang="en-US" sz="3200" b="1" dirty="0" err="1"/>
              <a:t>ज्यांना</a:t>
            </a:r>
            <a:r>
              <a:rPr lang="en-US" sz="3200" b="1" dirty="0"/>
              <a:t> </a:t>
            </a:r>
            <a:r>
              <a:rPr lang="en-US" sz="3200" b="1" dirty="0" err="1"/>
              <a:t>अनुसूचित</a:t>
            </a:r>
            <a:r>
              <a:rPr lang="en-US" sz="3200" b="1" dirty="0"/>
              <a:t> </a:t>
            </a:r>
            <a:r>
              <a:rPr lang="en-US" sz="3200" b="1" dirty="0" err="1"/>
              <a:t>जमाती</a:t>
            </a:r>
            <a:r>
              <a:rPr lang="en-US" sz="3200" b="1" dirty="0"/>
              <a:t> </a:t>
            </a:r>
            <a:r>
              <a:rPr lang="en-US" sz="3200" b="1" dirty="0" err="1"/>
              <a:t>म्हणून</a:t>
            </a:r>
            <a:r>
              <a:rPr lang="en-US" sz="3200" b="1" dirty="0"/>
              <a:t> </a:t>
            </a:r>
            <a:r>
              <a:rPr lang="en-US" sz="3200" b="1" dirty="0" err="1"/>
              <a:t>घोषित</a:t>
            </a:r>
            <a:r>
              <a:rPr lang="en-US" sz="3200" b="1" dirty="0"/>
              <a:t> </a:t>
            </a:r>
            <a:r>
              <a:rPr lang="en-US" sz="3200" b="1" dirty="0" err="1"/>
              <a:t>करण्यात</a:t>
            </a:r>
            <a:r>
              <a:rPr lang="en-US" sz="3200" b="1" dirty="0"/>
              <a:t> </a:t>
            </a:r>
            <a:r>
              <a:rPr lang="en-US" sz="3200" b="1" dirty="0" err="1" smtClean="0"/>
              <a:t>वनहक्कांना</a:t>
            </a:r>
            <a:r>
              <a:rPr lang="mr-IN" sz="3200" b="1" dirty="0"/>
              <a:t> </a:t>
            </a:r>
            <a:r>
              <a:rPr lang="en-US" sz="3200" b="1" dirty="0" err="1" smtClean="0"/>
              <a:t>आले</a:t>
            </a:r>
            <a:r>
              <a:rPr lang="en-US" sz="3200" b="1" dirty="0" smtClean="0"/>
              <a:t> </a:t>
            </a:r>
            <a:r>
              <a:rPr lang="en-US" sz="3200" b="1" dirty="0" err="1"/>
              <a:t>आहे</a:t>
            </a:r>
            <a:r>
              <a:rPr lang="en-US" sz="3200" b="1" dirty="0"/>
              <a:t> </a:t>
            </a:r>
            <a:r>
              <a:rPr lang="en-US" sz="3200" b="1" dirty="0" err="1"/>
              <a:t>त्या</a:t>
            </a:r>
            <a:r>
              <a:rPr lang="en-US" sz="3200" b="1" dirty="0"/>
              <a:t>, </a:t>
            </a:r>
            <a:r>
              <a:rPr lang="en-US" sz="3200" b="1" dirty="0" err="1"/>
              <a:t>राज्यातील</a:t>
            </a:r>
            <a:r>
              <a:rPr lang="en-US" sz="3200" b="1" dirty="0"/>
              <a:t> </a:t>
            </a:r>
            <a:r>
              <a:rPr lang="en-US" sz="3200" b="1" dirty="0" err="1"/>
              <a:t>क्षेत्रातील</a:t>
            </a:r>
            <a:r>
              <a:rPr lang="en-US" sz="3200" b="1" dirty="0"/>
              <a:t> </a:t>
            </a:r>
            <a:r>
              <a:rPr lang="en-US" sz="3200" b="1" dirty="0" err="1"/>
              <a:t>वननिवासी</a:t>
            </a:r>
            <a:r>
              <a:rPr lang="en-US" sz="3200" b="1" dirty="0"/>
              <a:t> </a:t>
            </a:r>
            <a:r>
              <a:rPr lang="en-US" sz="3200" b="1" dirty="0" err="1"/>
              <a:t>अनुसूचित</a:t>
            </a:r>
            <a:r>
              <a:rPr lang="en-US" sz="3200" b="1" dirty="0"/>
              <a:t> </a:t>
            </a:r>
            <a:r>
              <a:rPr lang="en-US" sz="3200" b="1" dirty="0" err="1"/>
              <a:t>जमातींना</a:t>
            </a:r>
            <a:r>
              <a:rPr lang="en-US" sz="3200" b="1" dirty="0"/>
              <a:t>; </a:t>
            </a:r>
            <a:r>
              <a:rPr lang="en-US" sz="3200" b="1" dirty="0" err="1" smtClean="0"/>
              <a:t>मान्यता</a:t>
            </a:r>
            <a:r>
              <a:rPr lang="en-US" sz="3200" b="1" dirty="0" smtClean="0"/>
              <a:t> </a:t>
            </a:r>
            <a:r>
              <a:rPr lang="en-US" sz="3200" b="1" dirty="0" err="1"/>
              <a:t>देणे</a:t>
            </a:r>
            <a:r>
              <a:rPr lang="en-US" sz="3200" b="1" dirty="0"/>
              <a:t> व </a:t>
            </a:r>
            <a:r>
              <a:rPr lang="en-US" sz="3200" b="1" dirty="0" err="1"/>
              <a:t>ते</a:t>
            </a:r>
            <a:r>
              <a:rPr lang="en-US" sz="3200" b="1" dirty="0"/>
              <a:t> </a:t>
            </a:r>
            <a:r>
              <a:rPr lang="en-US" sz="3200" b="1" dirty="0" err="1" smtClean="0"/>
              <a:t>निहित</a:t>
            </a:r>
            <a:r>
              <a:rPr lang="mr-IN" sz="3200" b="1" dirty="0" smtClean="0"/>
              <a:t> करणे</a:t>
            </a:r>
            <a:endParaRPr lang="en-US" sz="3200" b="1" dirty="0"/>
          </a:p>
          <a:p>
            <a:pPr algn="just"/>
            <a:r>
              <a:rPr lang="en-US" sz="3200" b="1" dirty="0"/>
              <a:t>(ख) </a:t>
            </a:r>
            <a:r>
              <a:rPr lang="en-US" sz="3200" b="1" dirty="0" err="1"/>
              <a:t>कलम</a:t>
            </a:r>
            <a:r>
              <a:rPr lang="en-US" sz="3200" b="1" dirty="0"/>
              <a:t> ३ </a:t>
            </a:r>
            <a:r>
              <a:rPr lang="en-US" sz="3200" b="1" dirty="0" err="1"/>
              <a:t>मध्ये</a:t>
            </a:r>
            <a:r>
              <a:rPr lang="en-US" sz="3200" b="1" dirty="0"/>
              <a:t> </a:t>
            </a:r>
            <a:r>
              <a:rPr lang="en-US" sz="3200" b="1" dirty="0" err="1"/>
              <a:t>नमूद</a:t>
            </a:r>
            <a:r>
              <a:rPr lang="en-US" sz="3200" b="1" dirty="0"/>
              <a:t> </a:t>
            </a:r>
            <a:r>
              <a:rPr lang="en-US" sz="3200" b="1" dirty="0" err="1"/>
              <a:t>करण्यात</a:t>
            </a:r>
            <a:r>
              <a:rPr lang="en-US" sz="3200" b="1" dirty="0"/>
              <a:t> </a:t>
            </a:r>
            <a:r>
              <a:rPr lang="en-US" sz="3200" b="1" dirty="0" err="1"/>
              <a:t>आलेल्या</a:t>
            </a:r>
            <a:r>
              <a:rPr lang="en-US" sz="3200" b="1" dirty="0"/>
              <a:t> </a:t>
            </a:r>
            <a:r>
              <a:rPr lang="en-US" sz="3200" b="1" dirty="0" err="1"/>
              <a:t>सर्व</a:t>
            </a:r>
            <a:r>
              <a:rPr lang="en-US" sz="3200" b="1" dirty="0"/>
              <a:t> </a:t>
            </a:r>
            <a:r>
              <a:rPr lang="en-US" sz="3200" b="1" dirty="0" err="1"/>
              <a:t>वन</a:t>
            </a:r>
            <a:r>
              <a:rPr lang="en-US" sz="3200" b="1" dirty="0"/>
              <a:t> </a:t>
            </a:r>
            <a:r>
              <a:rPr lang="en-US" sz="3200" b="1" dirty="0" err="1"/>
              <a:t>हक्कांच्या</a:t>
            </a:r>
            <a:r>
              <a:rPr lang="en-US" sz="3200" b="1" dirty="0"/>
              <a:t> </a:t>
            </a:r>
            <a:r>
              <a:rPr lang="en-US" sz="3200" b="1" dirty="0" err="1"/>
              <a:t>बाबतीत</a:t>
            </a:r>
            <a:r>
              <a:rPr lang="en-US" sz="3200" b="1" dirty="0"/>
              <a:t> </a:t>
            </a:r>
            <a:r>
              <a:rPr lang="en-US" sz="3200" b="1" dirty="0" err="1"/>
              <a:t>करणे</a:t>
            </a:r>
            <a:r>
              <a:rPr lang="en-US" sz="3200" b="1" dirty="0"/>
              <a:t>.</a:t>
            </a:r>
          </a:p>
          <a:p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84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752600"/>
            <a:ext cx="10972800" cy="6858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>
                <a:solidFill>
                  <a:srgbClr val="FF0000"/>
                </a:solidFill>
              </a:rPr>
              <a:t>कलम ४ - </a:t>
            </a:r>
            <a:r>
              <a:rPr lang="en-US" sz="3600" b="1" dirty="0" err="1">
                <a:solidFill>
                  <a:srgbClr val="FF0000"/>
                </a:solidFill>
              </a:rPr>
              <a:t>वनहक्कांची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मान्यता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त्यांचे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पुनःस्थापन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ते</a:t>
            </a:r>
            <a:r>
              <a:rPr lang="mr-IN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निहित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करणे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तत्संबंधी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बाबी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3088" indent="-573088" algn="just">
              <a:buNone/>
            </a:pPr>
            <a:r>
              <a:rPr lang="en-US" sz="2800" b="1" dirty="0"/>
              <a:t>(२) </a:t>
            </a:r>
            <a:r>
              <a:rPr lang="en-US" sz="2800" b="1" dirty="0" err="1"/>
              <a:t>राष्ट्रीय</a:t>
            </a:r>
            <a:r>
              <a:rPr lang="en-US" sz="2800" b="1" dirty="0"/>
              <a:t> </a:t>
            </a:r>
            <a:r>
              <a:rPr lang="en-US" sz="2800" b="1" dirty="0" err="1"/>
              <a:t>उद्याने</a:t>
            </a:r>
            <a:r>
              <a:rPr lang="en-US" sz="2800" b="1" dirty="0"/>
              <a:t> व </a:t>
            </a:r>
            <a:r>
              <a:rPr lang="en-US" sz="2800" b="1" dirty="0" err="1"/>
              <a:t>अभयारण्यातील</a:t>
            </a:r>
            <a:r>
              <a:rPr lang="en-US" sz="2800" b="1" dirty="0"/>
              <a:t> </a:t>
            </a:r>
            <a:r>
              <a:rPr lang="en-US" sz="2800" b="1" dirty="0" err="1"/>
              <a:t>चिंताजनक</a:t>
            </a:r>
            <a:r>
              <a:rPr lang="en-US" sz="2800" b="1" dirty="0"/>
              <a:t> </a:t>
            </a:r>
            <a:r>
              <a:rPr lang="en-US" sz="2800" b="1" dirty="0" err="1"/>
              <a:t>वन्यजीव</a:t>
            </a:r>
            <a:r>
              <a:rPr lang="en-US" sz="2800" b="1" dirty="0"/>
              <a:t> </a:t>
            </a:r>
            <a:r>
              <a:rPr lang="en-US" sz="2800" b="1" dirty="0" err="1"/>
              <a:t>वसतिस्थान</a:t>
            </a:r>
            <a:r>
              <a:rPr lang="en-US" sz="2800" b="1" dirty="0"/>
              <a:t> </a:t>
            </a:r>
            <a:r>
              <a:rPr lang="en-US" sz="2800" b="1" dirty="0" err="1"/>
              <a:t>यांतील</a:t>
            </a:r>
            <a:r>
              <a:rPr lang="en-US" sz="2800" b="1" dirty="0"/>
              <a:t> </a:t>
            </a:r>
            <a:r>
              <a:rPr lang="en-US" sz="2800" b="1" dirty="0" err="1"/>
              <a:t>या</a:t>
            </a:r>
            <a:r>
              <a:rPr lang="en-US" sz="2800" b="1" dirty="0"/>
              <a:t> </a:t>
            </a:r>
            <a:r>
              <a:rPr lang="en-US" sz="2800" b="1" dirty="0" err="1"/>
              <a:t>अधिनियमान्वये</a:t>
            </a:r>
            <a:r>
              <a:rPr lang="en-US" sz="2800" b="1" dirty="0"/>
              <a:t> </a:t>
            </a:r>
            <a:r>
              <a:rPr lang="en-US" sz="2800" b="1" dirty="0" err="1"/>
              <a:t>मान्यता</a:t>
            </a:r>
            <a:r>
              <a:rPr lang="en-US" sz="2800" b="1" dirty="0"/>
              <a:t> </a:t>
            </a:r>
            <a:r>
              <a:rPr lang="en-US" sz="2800" b="1" dirty="0" err="1"/>
              <a:t>मिळालेल्या</a:t>
            </a:r>
            <a:r>
              <a:rPr lang="en-US" sz="2800" b="1" dirty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हक्कात</a:t>
            </a:r>
            <a:r>
              <a:rPr lang="en-US" sz="2800" b="1" dirty="0"/>
              <a:t> </a:t>
            </a:r>
            <a:r>
              <a:rPr lang="en-US" sz="2800" b="1" dirty="0" err="1"/>
              <a:t>सुधारणा</a:t>
            </a:r>
            <a:r>
              <a:rPr lang="en-US" sz="2800" b="1" dirty="0"/>
              <a:t> </a:t>
            </a:r>
            <a:r>
              <a:rPr lang="en-US" sz="2800" b="1" dirty="0" err="1"/>
              <a:t>करता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 व </a:t>
            </a:r>
            <a:r>
              <a:rPr lang="en-US" sz="2800" b="1" dirty="0" err="1"/>
              <a:t>त्यांचे</a:t>
            </a:r>
            <a:r>
              <a:rPr lang="en-US" sz="2800" b="1" dirty="0"/>
              <a:t> </a:t>
            </a:r>
            <a:r>
              <a:rPr lang="en-US" sz="2800" b="1" dirty="0" err="1"/>
              <a:t>पुनःस्थापन</a:t>
            </a:r>
            <a:r>
              <a:rPr lang="en-US" sz="2800" b="1" dirty="0"/>
              <a:t> </a:t>
            </a:r>
            <a:r>
              <a:rPr lang="en-US" sz="2800" b="1" dirty="0" err="1"/>
              <a:t>करता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. </a:t>
            </a:r>
            <a:endParaRPr lang="mr-IN" sz="2800" b="1" dirty="0" smtClean="0"/>
          </a:p>
          <a:p>
            <a:pPr marL="633413" indent="-633413" algn="just">
              <a:tabLst>
                <a:tab pos="512763" algn="l"/>
              </a:tabLst>
            </a:pPr>
            <a:r>
              <a:rPr lang="en-US" sz="2800" b="1" dirty="0" err="1" smtClean="0"/>
              <a:t>परंतु</a:t>
            </a:r>
            <a:r>
              <a:rPr lang="en-US" sz="2800" b="1" dirty="0" smtClean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हक्कधारक</a:t>
            </a:r>
            <a:r>
              <a:rPr lang="en-US" sz="2800" b="1" dirty="0"/>
              <a:t>, </a:t>
            </a:r>
            <a:r>
              <a:rPr lang="en-US" sz="2800" b="1" dirty="0" err="1"/>
              <a:t>पुढील</a:t>
            </a:r>
            <a:r>
              <a:rPr lang="en-US" sz="2800" b="1" dirty="0"/>
              <a:t> </a:t>
            </a:r>
            <a:r>
              <a:rPr lang="en-US" sz="2800" b="1" dirty="0" err="1"/>
              <a:t>सर्व</a:t>
            </a:r>
            <a:r>
              <a:rPr lang="en-US" sz="2800" b="1" dirty="0"/>
              <a:t> </a:t>
            </a:r>
            <a:r>
              <a:rPr lang="en-US" sz="2800" b="1" dirty="0" err="1"/>
              <a:t>शर्तीचे</a:t>
            </a:r>
            <a:r>
              <a:rPr lang="en-US" sz="2800" b="1" dirty="0"/>
              <a:t> </a:t>
            </a:r>
            <a:r>
              <a:rPr lang="en-US" sz="2800" b="1" dirty="0" err="1"/>
              <a:t>समाधान</a:t>
            </a:r>
            <a:r>
              <a:rPr lang="en-US" sz="2800" b="1" dirty="0"/>
              <a:t> </a:t>
            </a:r>
            <a:r>
              <a:rPr lang="en-US" sz="2800" b="1" dirty="0" err="1"/>
              <a:t>झाल्याशिवाय</a:t>
            </a:r>
            <a:r>
              <a:rPr lang="en-US" sz="2800" b="1" dirty="0"/>
              <a:t> </a:t>
            </a:r>
            <a:r>
              <a:rPr lang="en-US" sz="2800" b="1" dirty="0" err="1"/>
              <a:t>वन्यजीवन</a:t>
            </a:r>
            <a:r>
              <a:rPr lang="en-US" sz="2800" b="1" dirty="0"/>
              <a:t> </a:t>
            </a:r>
            <a:r>
              <a:rPr lang="en-US" sz="2800" b="1" dirty="0" err="1"/>
              <a:t>संवर्धनाकरिता</a:t>
            </a:r>
            <a:r>
              <a:rPr lang="en-US" sz="2800" b="1" dirty="0"/>
              <a:t> </a:t>
            </a:r>
            <a:r>
              <a:rPr lang="en-US" sz="2800" b="1" dirty="0" err="1"/>
              <a:t>अबाधित</a:t>
            </a:r>
            <a:r>
              <a:rPr lang="en-US" sz="2800" b="1" dirty="0"/>
              <a:t> </a:t>
            </a:r>
            <a:r>
              <a:rPr lang="en-US" sz="2800" b="1" dirty="0" err="1"/>
              <a:t>क्षेत्र</a:t>
            </a:r>
            <a:r>
              <a:rPr lang="en-US" sz="2800" b="1" dirty="0"/>
              <a:t> </a:t>
            </a:r>
            <a:r>
              <a:rPr lang="en-US" sz="2800" b="1" dirty="0" err="1"/>
              <a:t>निर्मिती</a:t>
            </a:r>
            <a:r>
              <a:rPr lang="en-US" sz="2800" b="1" dirty="0"/>
              <a:t> </a:t>
            </a:r>
            <a:r>
              <a:rPr lang="en-US" sz="2800" b="1" dirty="0" err="1"/>
              <a:t>करण्याच्या</a:t>
            </a:r>
            <a:r>
              <a:rPr lang="en-US" sz="2800" b="1" dirty="0"/>
              <a:t> </a:t>
            </a:r>
            <a:r>
              <a:rPr lang="en-US" sz="2800" b="1" dirty="0" err="1"/>
              <a:t>प्रयोजनार्थ</a:t>
            </a:r>
            <a:r>
              <a:rPr lang="en-US" sz="2800" b="1" dirty="0"/>
              <a:t> </a:t>
            </a:r>
            <a:r>
              <a:rPr lang="en-US" sz="2800" b="1" dirty="0" err="1"/>
              <a:t>पुनस्थापित</a:t>
            </a:r>
            <a:r>
              <a:rPr lang="en-US" sz="2800" b="1" dirty="0"/>
              <a:t> </a:t>
            </a:r>
            <a:r>
              <a:rPr lang="en-US" sz="2800" b="1" dirty="0" err="1"/>
              <a:t>होणार</a:t>
            </a:r>
            <a:r>
              <a:rPr lang="en-US" sz="2800" b="1" dirty="0"/>
              <a:t> </a:t>
            </a:r>
            <a:r>
              <a:rPr lang="en-US" sz="2800" b="1" dirty="0" err="1"/>
              <a:t>नाही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त्यांच्या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हक्कांना</a:t>
            </a:r>
            <a:r>
              <a:rPr lang="en-US" sz="2800" b="1" dirty="0"/>
              <a:t> </a:t>
            </a:r>
            <a:r>
              <a:rPr lang="en-US" sz="2800" b="1" dirty="0" err="1"/>
              <a:t>कोणत्याही</a:t>
            </a:r>
            <a:r>
              <a:rPr lang="en-US" sz="2800" b="1" dirty="0"/>
              <a:t> </a:t>
            </a:r>
            <a:r>
              <a:rPr lang="en-US" sz="2800" b="1" dirty="0" err="1"/>
              <a:t>रीतीने</a:t>
            </a:r>
            <a:r>
              <a:rPr lang="en-US" sz="2800" b="1" dirty="0"/>
              <a:t> </a:t>
            </a:r>
            <a:r>
              <a:rPr lang="en-US" sz="2800" b="1" dirty="0" err="1"/>
              <a:t>बाधा</a:t>
            </a:r>
            <a:r>
              <a:rPr lang="en-US" sz="2800" b="1" dirty="0"/>
              <a:t> </a:t>
            </a:r>
            <a:r>
              <a:rPr lang="en-US" sz="2800" b="1" dirty="0" err="1"/>
              <a:t>पोहचणार</a:t>
            </a:r>
            <a:r>
              <a:rPr lang="en-US" sz="2800" b="1" dirty="0"/>
              <a:t> </a:t>
            </a:r>
            <a:r>
              <a:rPr lang="en-US" sz="2800" b="1" dirty="0" err="1"/>
              <a:t>नाही</a:t>
            </a:r>
            <a:r>
              <a:rPr lang="en-US" sz="2800" b="1" dirty="0"/>
              <a:t> ; </a:t>
            </a:r>
            <a:r>
              <a:rPr lang="en-US" sz="2800" b="1" dirty="0" err="1"/>
              <a:t>त्या</a:t>
            </a:r>
            <a:r>
              <a:rPr lang="en-US" sz="2800" b="1" dirty="0"/>
              <a:t> </a:t>
            </a:r>
            <a:r>
              <a:rPr lang="en-US" sz="2800" b="1" dirty="0" err="1" smtClean="0"/>
              <a:t>अशा</a:t>
            </a:r>
            <a:r>
              <a:rPr lang="en-US" sz="2800" b="1" dirty="0" smtClean="0"/>
              <a:t>– </a:t>
            </a:r>
            <a:endParaRPr lang="mr-IN" sz="2800" b="1" dirty="0" smtClean="0"/>
          </a:p>
          <a:p>
            <a:pPr marL="633413" indent="-633413" algn="just">
              <a:buNone/>
            </a:pPr>
            <a:r>
              <a:rPr lang="en-US" sz="2800" b="1" dirty="0" smtClean="0"/>
              <a:t>(क)</a:t>
            </a:r>
            <a:r>
              <a:rPr lang="mr-IN" sz="2800" b="1" dirty="0" smtClean="0"/>
              <a:t> </a:t>
            </a:r>
            <a:r>
              <a:rPr lang="en-US" sz="2800" b="1" dirty="0" err="1" smtClean="0"/>
              <a:t>सर्व</a:t>
            </a:r>
            <a:r>
              <a:rPr lang="en-US" sz="2800" b="1" dirty="0" smtClean="0"/>
              <a:t> </a:t>
            </a:r>
            <a:r>
              <a:rPr lang="en-US" sz="2800" b="1" dirty="0" err="1"/>
              <a:t>क्षेत्रात</a:t>
            </a:r>
            <a:r>
              <a:rPr lang="en-US" sz="2800" b="1" dirty="0"/>
              <a:t>, </a:t>
            </a:r>
            <a:r>
              <a:rPr lang="en-US" sz="2800" b="1" dirty="0" err="1"/>
              <a:t>कलम</a:t>
            </a:r>
            <a:r>
              <a:rPr lang="en-US" sz="2800" b="1" dirty="0"/>
              <a:t> ६ </a:t>
            </a:r>
            <a:r>
              <a:rPr lang="en-US" sz="2800" b="1" dirty="0" err="1"/>
              <a:t>मध्ये</a:t>
            </a:r>
            <a:r>
              <a:rPr lang="en-US" sz="2800" b="1" dirty="0"/>
              <a:t> </a:t>
            </a:r>
            <a:r>
              <a:rPr lang="en-US" sz="2800" b="1" dirty="0" err="1"/>
              <a:t>विनिर्दिष्ट</a:t>
            </a:r>
            <a:r>
              <a:rPr lang="en-US" sz="2800" b="1" dirty="0"/>
              <a:t> </a:t>
            </a:r>
            <a:r>
              <a:rPr lang="en-US" sz="2800" b="1" dirty="0" err="1"/>
              <a:t>केल्याप्रमाणे</a:t>
            </a:r>
            <a:r>
              <a:rPr lang="en-US" sz="2800" b="1" dirty="0"/>
              <a:t> </a:t>
            </a:r>
            <a:r>
              <a:rPr lang="en-US" sz="2800" b="1" dirty="0" err="1"/>
              <a:t>हक्कांना</a:t>
            </a:r>
            <a:r>
              <a:rPr lang="en-US" sz="2800" b="1" dirty="0"/>
              <a:t> </a:t>
            </a:r>
            <a:r>
              <a:rPr lang="en-US" sz="2800" b="1" dirty="0" err="1" smtClean="0"/>
              <a:t>मान्यता</a:t>
            </a:r>
            <a:r>
              <a:rPr lang="mr-IN" sz="2800" b="1" dirty="0"/>
              <a:t> </a:t>
            </a:r>
            <a:r>
              <a:rPr lang="en-US" sz="2800" b="1" dirty="0" err="1" smtClean="0"/>
              <a:t>देण्याची</a:t>
            </a:r>
            <a:r>
              <a:rPr lang="en-US" sz="2800" b="1" dirty="0" smtClean="0"/>
              <a:t> </a:t>
            </a:r>
            <a:r>
              <a:rPr lang="en-US" sz="2800" b="1" dirty="0"/>
              <a:t>व </a:t>
            </a:r>
            <a:r>
              <a:rPr lang="en-US" sz="2800" b="1" dirty="0" err="1"/>
              <a:t>ते</a:t>
            </a:r>
            <a:r>
              <a:rPr lang="en-US" sz="2800" b="1" dirty="0"/>
              <a:t> </a:t>
            </a:r>
            <a:r>
              <a:rPr lang="en-US" sz="2800" b="1" dirty="0" err="1"/>
              <a:t>विहित</a:t>
            </a:r>
            <a:r>
              <a:rPr lang="en-US" sz="2800" b="1" dirty="0"/>
              <a:t> </a:t>
            </a:r>
            <a:r>
              <a:rPr lang="en-US" sz="2800" b="1" dirty="0" err="1"/>
              <a:t>करण्याची</a:t>
            </a:r>
            <a:r>
              <a:rPr lang="en-US" sz="2800" b="1" dirty="0"/>
              <a:t> </a:t>
            </a:r>
            <a:r>
              <a:rPr lang="en-US" sz="2800" b="1" dirty="0" err="1"/>
              <a:t>प्रक्रिया</a:t>
            </a:r>
            <a:r>
              <a:rPr lang="en-US" sz="2800" b="1" dirty="0"/>
              <a:t> </a:t>
            </a:r>
            <a:r>
              <a:rPr lang="en-US" sz="2800" b="1" dirty="0" err="1"/>
              <a:t>विचारात</a:t>
            </a:r>
            <a:r>
              <a:rPr lang="en-US" sz="2800" b="1" dirty="0"/>
              <a:t> </a:t>
            </a:r>
            <a:r>
              <a:rPr lang="en-US" sz="2800" b="1" dirty="0" err="1"/>
              <a:t>घेणे</a:t>
            </a:r>
            <a:r>
              <a:rPr lang="en-US" sz="2800" b="1" dirty="0"/>
              <a:t>. </a:t>
            </a:r>
          </a:p>
          <a:p>
            <a:pPr algn="just"/>
            <a:endParaRPr lang="en-US" sz="28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7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752600"/>
            <a:ext cx="10972800" cy="6858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>
                <a:solidFill>
                  <a:srgbClr val="FF0000"/>
                </a:solidFill>
              </a:rPr>
              <a:t>कलम ४ - </a:t>
            </a:r>
            <a:r>
              <a:rPr lang="en-US" sz="3600" b="1" dirty="0" err="1">
                <a:solidFill>
                  <a:srgbClr val="FF0000"/>
                </a:solidFill>
              </a:rPr>
              <a:t>वनहक्कांची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मान्यता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त्यांचे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पुनःस्थापन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ते</a:t>
            </a:r>
            <a:r>
              <a:rPr lang="mr-IN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निहित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करणे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तत्संबंधी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बाबी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742950" indent="-742950" algn="just">
              <a:buNone/>
            </a:pPr>
            <a:r>
              <a:rPr lang="en-US" sz="2800" b="1" dirty="0">
                <a:solidFill>
                  <a:srgbClr val="FF0000"/>
                </a:solidFill>
              </a:rPr>
              <a:t>(ख) </a:t>
            </a:r>
            <a:r>
              <a:rPr lang="en-US" sz="2800" b="1" dirty="0" err="1"/>
              <a:t>वन्य</a:t>
            </a:r>
            <a:r>
              <a:rPr lang="en-US" sz="2800" b="1" dirty="0"/>
              <a:t> </a:t>
            </a:r>
            <a:r>
              <a:rPr lang="en-US" sz="2800" b="1" dirty="0" err="1"/>
              <a:t>जीव</a:t>
            </a:r>
            <a:r>
              <a:rPr lang="en-US" sz="2800" b="1" dirty="0"/>
              <a:t> (</a:t>
            </a:r>
            <a:r>
              <a:rPr lang="en-US" sz="2800" b="1" dirty="0" err="1"/>
              <a:t>संरक्षण</a:t>
            </a:r>
            <a:r>
              <a:rPr lang="en-US" sz="2800" b="1" dirty="0"/>
              <a:t>) </a:t>
            </a:r>
            <a:r>
              <a:rPr lang="en-US" sz="2800" b="1" dirty="0" err="1"/>
              <a:t>अधिनियम</a:t>
            </a:r>
            <a:r>
              <a:rPr lang="en-US" sz="2800" b="1" dirty="0"/>
              <a:t>, १९७२ (१९७२ </a:t>
            </a:r>
            <a:r>
              <a:rPr lang="en-US" sz="2800" b="1" dirty="0" err="1"/>
              <a:t>चा</a:t>
            </a:r>
            <a:r>
              <a:rPr lang="en-US" sz="2800" b="1" dirty="0"/>
              <a:t> ५३) </a:t>
            </a:r>
            <a:r>
              <a:rPr lang="en-US" sz="2800" b="1" dirty="0" err="1"/>
              <a:t>अन्वये</a:t>
            </a:r>
            <a:r>
              <a:rPr lang="en-US" sz="2800" b="1" dirty="0"/>
              <a:t> </a:t>
            </a:r>
            <a:r>
              <a:rPr lang="en-US" sz="2800" b="1" dirty="0" err="1"/>
              <a:t>आपल्या</a:t>
            </a:r>
            <a:r>
              <a:rPr lang="en-US" sz="2800" b="1" dirty="0"/>
              <a:t> </a:t>
            </a:r>
            <a:r>
              <a:rPr lang="en-US" sz="2800" b="1" dirty="0" err="1"/>
              <a:t>अधिकारांचा</a:t>
            </a:r>
            <a:r>
              <a:rPr lang="en-US" sz="2800" b="1" dirty="0"/>
              <a:t> </a:t>
            </a:r>
            <a:r>
              <a:rPr lang="en-US" sz="2800" b="1" dirty="0" err="1"/>
              <a:t>वापर</a:t>
            </a:r>
            <a:r>
              <a:rPr lang="en-US" sz="2800" b="1" dirty="0"/>
              <a:t> </a:t>
            </a:r>
            <a:r>
              <a:rPr lang="en-US" sz="2800" b="1" dirty="0" err="1"/>
              <a:t>करताना</a:t>
            </a:r>
            <a:r>
              <a:rPr lang="en-US" sz="2800" b="1" dirty="0"/>
              <a:t> </a:t>
            </a:r>
            <a:r>
              <a:rPr lang="en-US" sz="2800" b="1" dirty="0" err="1"/>
              <a:t>राज्य</a:t>
            </a:r>
            <a:r>
              <a:rPr lang="en-US" sz="2800" b="1" dirty="0"/>
              <a:t> </a:t>
            </a:r>
            <a:r>
              <a:rPr lang="en-US" sz="2800" b="1" dirty="0" err="1"/>
              <a:t>शासनाच्या</a:t>
            </a:r>
            <a:r>
              <a:rPr lang="en-US" sz="2800" b="1" dirty="0"/>
              <a:t> </a:t>
            </a:r>
            <a:r>
              <a:rPr lang="en-US" sz="2800" b="1" dirty="0" err="1"/>
              <a:t>संबंधित</a:t>
            </a:r>
            <a:r>
              <a:rPr lang="en-US" sz="2800" b="1" dirty="0"/>
              <a:t> </a:t>
            </a:r>
            <a:r>
              <a:rPr lang="en-US" sz="2800" b="1" dirty="0" err="1"/>
              <a:t>अभिकरणाने</a:t>
            </a:r>
            <a:r>
              <a:rPr lang="en-US" sz="2800" b="1" dirty="0"/>
              <a:t>, </a:t>
            </a:r>
            <a:r>
              <a:rPr lang="en-US" sz="2800" b="1" dirty="0" err="1"/>
              <a:t>धारणाधिकार</a:t>
            </a:r>
            <a:r>
              <a:rPr lang="en-US" sz="2800" b="1" dirty="0"/>
              <a:t> </a:t>
            </a:r>
            <a:r>
              <a:rPr lang="en-US" sz="2800" b="1" dirty="0" err="1"/>
              <a:t>असणा-यांच्या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हालचाली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त्यांची</a:t>
            </a:r>
            <a:r>
              <a:rPr lang="en-US" sz="2800" b="1" dirty="0"/>
              <a:t> </a:t>
            </a:r>
            <a:r>
              <a:rPr lang="en-US" sz="2800" b="1" dirty="0" err="1"/>
              <a:t>उपस्थिती</a:t>
            </a:r>
            <a:r>
              <a:rPr lang="en-US" sz="2800" b="1" dirty="0"/>
              <a:t> </a:t>
            </a:r>
            <a:r>
              <a:rPr lang="en-US" sz="2800" b="1" dirty="0" err="1"/>
              <a:t>यामुळे</a:t>
            </a:r>
            <a:r>
              <a:rPr lang="en-US" sz="2800" b="1" dirty="0"/>
              <a:t> </a:t>
            </a:r>
            <a:r>
              <a:rPr lang="en-US" sz="2800" b="1" dirty="0" err="1"/>
              <a:t>वन्यप्राण्यांवर</a:t>
            </a:r>
            <a:r>
              <a:rPr lang="en-US" sz="2800" b="1" dirty="0"/>
              <a:t> </a:t>
            </a:r>
            <a:r>
              <a:rPr lang="en-US" sz="2800" b="1" dirty="0" err="1"/>
              <a:t>होणारा</a:t>
            </a:r>
            <a:r>
              <a:rPr lang="en-US" sz="2800" b="1" dirty="0"/>
              <a:t> </a:t>
            </a:r>
            <a:r>
              <a:rPr lang="en-US" sz="2800" b="1" dirty="0" err="1"/>
              <a:t>परिणाम</a:t>
            </a:r>
            <a:r>
              <a:rPr lang="en-US" sz="2800" b="1" dirty="0"/>
              <a:t> </a:t>
            </a:r>
            <a:r>
              <a:rPr lang="en-US" sz="2800" b="1" dirty="0" err="1"/>
              <a:t>हा</a:t>
            </a:r>
            <a:r>
              <a:rPr lang="en-US" sz="2800" b="1" dirty="0"/>
              <a:t> </a:t>
            </a:r>
            <a:r>
              <a:rPr lang="en-US" sz="2800" b="1" dirty="0" err="1"/>
              <a:t>उक्त</a:t>
            </a:r>
            <a:r>
              <a:rPr lang="en-US" sz="2800" b="1" dirty="0"/>
              <a:t> </a:t>
            </a:r>
            <a:r>
              <a:rPr lang="en-US" sz="2800" b="1" dirty="0" err="1"/>
              <a:t>प्रजाती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त्यांची</a:t>
            </a:r>
            <a:r>
              <a:rPr lang="en-US" sz="2800" b="1" dirty="0"/>
              <a:t> </a:t>
            </a:r>
            <a:r>
              <a:rPr lang="en-US" sz="2800" b="1" dirty="0" err="1"/>
              <a:t>वसतिस्थाने</a:t>
            </a:r>
            <a:r>
              <a:rPr lang="en-US" sz="2800" b="1" dirty="0"/>
              <a:t> </a:t>
            </a:r>
            <a:r>
              <a:rPr lang="en-US" sz="2800" b="1" dirty="0" err="1"/>
              <a:t>यांची</a:t>
            </a:r>
            <a:r>
              <a:rPr lang="en-US" sz="2800" b="1" dirty="0"/>
              <a:t> </a:t>
            </a:r>
            <a:r>
              <a:rPr lang="en-US" sz="2800" b="1" dirty="0" err="1"/>
              <a:t>भरुन</a:t>
            </a:r>
            <a:r>
              <a:rPr lang="en-US" sz="2800" b="1" dirty="0"/>
              <a:t> न </a:t>
            </a:r>
            <a:r>
              <a:rPr lang="en-US" sz="2800" b="1" dirty="0" err="1"/>
              <a:t>काढता</a:t>
            </a:r>
            <a:r>
              <a:rPr lang="en-US" sz="2800" b="1" dirty="0"/>
              <a:t> </a:t>
            </a:r>
            <a:r>
              <a:rPr lang="en-US" sz="2800" b="1" dirty="0" err="1"/>
              <a:t>येण्याजोगी</a:t>
            </a:r>
            <a:r>
              <a:rPr lang="en-US" sz="2800" b="1" dirty="0"/>
              <a:t> </a:t>
            </a:r>
            <a:r>
              <a:rPr lang="en-US" sz="2800" b="1" dirty="0" err="1"/>
              <a:t>हानी</a:t>
            </a:r>
            <a:r>
              <a:rPr lang="en-US" sz="2800" b="1" dirty="0"/>
              <a:t> </a:t>
            </a:r>
            <a:r>
              <a:rPr lang="en-US" sz="2800" b="1" dirty="0" err="1"/>
              <a:t>होण्यास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त्या</a:t>
            </a:r>
            <a:r>
              <a:rPr lang="en-US" sz="2800" b="1" dirty="0"/>
              <a:t> </a:t>
            </a:r>
            <a:r>
              <a:rPr lang="en-US" sz="2800" b="1" dirty="0" err="1"/>
              <a:t>धोक्यात</a:t>
            </a:r>
            <a:r>
              <a:rPr lang="en-US" sz="2800" b="1" dirty="0"/>
              <a:t> </a:t>
            </a:r>
            <a:r>
              <a:rPr lang="en-US" sz="2800" b="1" dirty="0" err="1"/>
              <a:t>येण्यास</a:t>
            </a:r>
            <a:r>
              <a:rPr lang="en-US" sz="2800" b="1" dirty="0"/>
              <a:t>, </a:t>
            </a:r>
            <a:r>
              <a:rPr lang="en-US" sz="2800" b="1" dirty="0" err="1"/>
              <a:t>पुरेसे</a:t>
            </a:r>
            <a:r>
              <a:rPr lang="en-US" sz="2800" b="1" dirty="0"/>
              <a:t> </a:t>
            </a:r>
            <a:r>
              <a:rPr lang="en-US" sz="2800" b="1" dirty="0" err="1"/>
              <a:t>कारण</a:t>
            </a:r>
            <a:r>
              <a:rPr lang="en-US" sz="2800" b="1" dirty="0"/>
              <a:t> </a:t>
            </a:r>
            <a:r>
              <a:rPr lang="en-US" sz="2800" b="1" dirty="0" err="1"/>
              <a:t>होईल</a:t>
            </a:r>
            <a:r>
              <a:rPr lang="en-US" sz="2800" b="1" dirty="0"/>
              <a:t> </a:t>
            </a:r>
            <a:r>
              <a:rPr lang="en-US" sz="2800" b="1" dirty="0" err="1"/>
              <a:t>असे</a:t>
            </a:r>
            <a:r>
              <a:rPr lang="en-US" sz="2800" b="1" dirty="0"/>
              <a:t> </a:t>
            </a:r>
            <a:r>
              <a:rPr lang="en-US" sz="2800" b="1" dirty="0" err="1"/>
              <a:t>सिध्द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. </a:t>
            </a:r>
          </a:p>
          <a:p>
            <a:pPr marL="0" indent="0" algn="just">
              <a:buNone/>
            </a:pPr>
            <a:r>
              <a:rPr lang="en-US" sz="2800" b="1" dirty="0">
                <a:solidFill>
                  <a:srgbClr val="FF0000"/>
                </a:solidFill>
              </a:rPr>
              <a:t>(ग) </a:t>
            </a:r>
            <a:r>
              <a:rPr lang="mr-IN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 smtClean="0"/>
              <a:t>राज्य</a:t>
            </a:r>
            <a:r>
              <a:rPr lang="en-US" sz="2800" b="1" dirty="0" smtClean="0"/>
              <a:t> </a:t>
            </a:r>
            <a:r>
              <a:rPr lang="en-US" sz="2800" b="1" dirty="0" err="1"/>
              <a:t>शासनाने</a:t>
            </a:r>
            <a:r>
              <a:rPr lang="en-US" sz="2800" b="1" dirty="0"/>
              <a:t>, </a:t>
            </a:r>
            <a:r>
              <a:rPr lang="en-US" sz="2800" b="1" dirty="0" err="1"/>
              <a:t>सहजीवन</a:t>
            </a:r>
            <a:r>
              <a:rPr lang="en-US" sz="2800" b="1" dirty="0"/>
              <a:t> </a:t>
            </a:r>
            <a:r>
              <a:rPr lang="en-US" sz="2800" b="1" dirty="0" err="1"/>
              <a:t>अस्तित्वात</a:t>
            </a:r>
            <a:r>
              <a:rPr lang="en-US" sz="2800" b="1" dirty="0"/>
              <a:t> </a:t>
            </a:r>
            <a:r>
              <a:rPr lang="en-US" sz="2800" b="1" dirty="0" err="1"/>
              <a:t>नाही</a:t>
            </a:r>
            <a:r>
              <a:rPr lang="en-US" sz="2800" b="1" dirty="0"/>
              <a:t>, </a:t>
            </a:r>
            <a:r>
              <a:rPr lang="en-US" sz="2800" b="1" dirty="0" err="1"/>
              <a:t>असे</a:t>
            </a:r>
            <a:r>
              <a:rPr lang="en-US" sz="2800" b="1" dirty="0"/>
              <a:t> </a:t>
            </a:r>
            <a:r>
              <a:rPr lang="en-US" sz="2800" b="1" dirty="0" err="1"/>
              <a:t>योग्य</a:t>
            </a:r>
            <a:r>
              <a:rPr lang="en-US" sz="2800" b="1" dirty="0"/>
              <a:t> </a:t>
            </a:r>
            <a:r>
              <a:rPr lang="en-US" sz="2800" b="1" dirty="0" err="1"/>
              <a:t>पर्याय</a:t>
            </a:r>
            <a:r>
              <a:rPr lang="en-US" sz="2800" b="1" dirty="0"/>
              <a:t> </a:t>
            </a:r>
            <a:r>
              <a:rPr lang="en-US" sz="2800" b="1" dirty="0" err="1"/>
              <a:t>समाप्त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. </a:t>
            </a:r>
          </a:p>
          <a:p>
            <a:pPr marL="742950" indent="-742950" algn="just">
              <a:buNone/>
            </a:pPr>
            <a:r>
              <a:rPr lang="en-US" sz="2800" b="1" dirty="0">
                <a:solidFill>
                  <a:srgbClr val="FF0000"/>
                </a:solidFill>
              </a:rPr>
              <a:t>(घ) </a:t>
            </a:r>
            <a:r>
              <a:rPr lang="en-US" sz="2800" b="1" dirty="0" err="1"/>
              <a:t>बाधिक</a:t>
            </a:r>
            <a:r>
              <a:rPr lang="en-US" sz="2800" b="1" dirty="0"/>
              <a:t> </a:t>
            </a:r>
            <a:r>
              <a:rPr lang="en-US" sz="2800" b="1" dirty="0" err="1"/>
              <a:t>व्यक्ती</a:t>
            </a:r>
            <a:r>
              <a:rPr lang="en-US" sz="2800" b="1" dirty="0"/>
              <a:t> व </a:t>
            </a:r>
            <a:r>
              <a:rPr lang="en-US" sz="2800" b="1" dirty="0" err="1"/>
              <a:t>समूह</a:t>
            </a:r>
            <a:r>
              <a:rPr lang="en-US" sz="2800" b="1" dirty="0"/>
              <a:t> </a:t>
            </a:r>
            <a:r>
              <a:rPr lang="en-US" sz="2800" b="1" dirty="0" err="1"/>
              <a:t>यांच्याकरिता</a:t>
            </a:r>
            <a:r>
              <a:rPr lang="en-US" sz="2800" b="1" dirty="0"/>
              <a:t> </a:t>
            </a:r>
            <a:r>
              <a:rPr lang="en-US" sz="2800" b="1" dirty="0" err="1"/>
              <a:t>सुरक्षित</a:t>
            </a:r>
            <a:r>
              <a:rPr lang="en-US" sz="2800" b="1" dirty="0"/>
              <a:t> </a:t>
            </a:r>
            <a:r>
              <a:rPr lang="en-US" sz="2800" b="1" dirty="0" err="1"/>
              <a:t>उपजीविका</a:t>
            </a:r>
            <a:r>
              <a:rPr lang="en-US" sz="2800" b="1" dirty="0"/>
              <a:t> </a:t>
            </a:r>
            <a:r>
              <a:rPr lang="en-US" sz="2800" b="1" dirty="0" err="1"/>
              <a:t>पुरविण्यासाठी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 smtClean="0"/>
              <a:t>प्रस्तुत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विधि</a:t>
            </a:r>
            <a:r>
              <a:rPr lang="en-US" sz="2800" b="1" dirty="0" smtClean="0"/>
              <a:t> व </a:t>
            </a:r>
            <a:r>
              <a:rPr lang="en-US" sz="2800" b="1" dirty="0" err="1" smtClean="0"/>
              <a:t>केंद्र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सरकारच्या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धोरणात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दिलेल्या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अशा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बाधित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व्यक्ती</a:t>
            </a:r>
            <a:r>
              <a:rPr lang="en-US" sz="2800" b="1" dirty="0" smtClean="0"/>
              <a:t> व </a:t>
            </a:r>
            <a:r>
              <a:rPr lang="en-US" sz="2800" b="1" dirty="0" err="1" smtClean="0"/>
              <a:t>समूह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यांच्या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आवश्यकतांची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पूर्तता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करण्यासाठी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पुनःस्थापना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करणे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किंवा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पर्यायी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योजना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तयार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करणे</a:t>
            </a:r>
            <a:r>
              <a:rPr lang="en-US" sz="2800" b="1" dirty="0" smtClean="0"/>
              <a:t> व </a:t>
            </a:r>
            <a:r>
              <a:rPr lang="en-US" sz="2800" b="1" dirty="0" err="1" smtClean="0"/>
              <a:t>संसूचित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करणे</a:t>
            </a:r>
            <a:r>
              <a:rPr lang="en-US" sz="2800" dirty="0" smtClean="0"/>
              <a:t>.</a:t>
            </a:r>
            <a:endParaRPr lang="en-US" sz="28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3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752600"/>
            <a:ext cx="10972800" cy="6858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>
                <a:solidFill>
                  <a:srgbClr val="FF0000"/>
                </a:solidFill>
              </a:rPr>
              <a:t>कलम ४ - </a:t>
            </a:r>
            <a:r>
              <a:rPr lang="en-US" sz="3600" b="1" dirty="0" err="1">
                <a:solidFill>
                  <a:srgbClr val="FF0000"/>
                </a:solidFill>
              </a:rPr>
              <a:t>वनहक्कांची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मान्यता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त्यांचे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पुनःस्थापन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ते</a:t>
            </a:r>
            <a:r>
              <a:rPr lang="mr-IN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निहित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करणे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तत्संबंधी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बाबी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3200" b="1" dirty="0" smtClean="0">
                <a:solidFill>
                  <a:srgbClr val="FF0000"/>
                </a:solidFill>
              </a:rPr>
              <a:t>(</a:t>
            </a:r>
            <a:r>
              <a:rPr lang="en-US" sz="3200" b="1" dirty="0" err="1" smtClean="0">
                <a:solidFill>
                  <a:srgbClr val="FF0000"/>
                </a:solidFill>
              </a:rPr>
              <a:t>डः</a:t>
            </a:r>
            <a:r>
              <a:rPr lang="en-US" sz="3200" b="1" dirty="0">
                <a:solidFill>
                  <a:srgbClr val="FF0000"/>
                </a:solidFill>
              </a:rPr>
              <a:t>) </a:t>
            </a:r>
            <a:r>
              <a:rPr lang="en-US" sz="3200" b="1" dirty="0" err="1"/>
              <a:t>प्रस्तावित</a:t>
            </a:r>
            <a:r>
              <a:rPr lang="en-US" sz="3200" b="1" dirty="0"/>
              <a:t> </a:t>
            </a:r>
            <a:r>
              <a:rPr lang="en-US" sz="3200" b="1" dirty="0" err="1"/>
              <a:t>पुनःस्थापनेसाठी</a:t>
            </a:r>
            <a:r>
              <a:rPr lang="en-US" sz="3200" b="1" dirty="0"/>
              <a:t> व </a:t>
            </a:r>
            <a:r>
              <a:rPr lang="en-US" sz="3200" b="1" dirty="0" err="1"/>
              <a:t>योजना</a:t>
            </a:r>
            <a:r>
              <a:rPr lang="en-US" sz="3200" b="1" dirty="0"/>
              <a:t> - </a:t>
            </a:r>
            <a:r>
              <a:rPr lang="en-US" sz="3200" b="1" dirty="0" err="1"/>
              <a:t>लेखी</a:t>
            </a:r>
            <a:r>
              <a:rPr lang="en-US" sz="3200" b="1" dirty="0"/>
              <a:t> </a:t>
            </a:r>
            <a:r>
              <a:rPr lang="en-US" sz="3200" b="1" dirty="0" err="1"/>
              <a:t>स्वरुपात</a:t>
            </a:r>
            <a:r>
              <a:rPr lang="en-US" sz="3200" b="1" dirty="0"/>
              <a:t> </a:t>
            </a:r>
            <a:r>
              <a:rPr lang="en-US" sz="3200" b="1" dirty="0" err="1"/>
              <a:t>मिळवण्यासाठी</a:t>
            </a:r>
            <a:r>
              <a:rPr lang="en-US" sz="3200" b="1" dirty="0"/>
              <a:t> </a:t>
            </a:r>
            <a:r>
              <a:rPr lang="en-US" sz="3200" b="1" dirty="0" err="1"/>
              <a:t>संबंधित</a:t>
            </a:r>
            <a:r>
              <a:rPr lang="en-US" sz="3200" b="1" dirty="0"/>
              <a:t> </a:t>
            </a:r>
            <a:r>
              <a:rPr lang="en-US" sz="3200" b="1" dirty="0" err="1"/>
              <a:t>क्षेत्रातील</a:t>
            </a:r>
            <a:r>
              <a:rPr lang="en-US" sz="3200" b="1" dirty="0"/>
              <a:t> </a:t>
            </a:r>
            <a:r>
              <a:rPr lang="en-US" sz="3200" b="1" dirty="0" err="1"/>
              <a:t>ग्रामसभेची</a:t>
            </a:r>
            <a:r>
              <a:rPr lang="en-US" sz="3200" b="1" dirty="0"/>
              <a:t> </a:t>
            </a:r>
            <a:r>
              <a:rPr lang="en-US" sz="3200" b="1" dirty="0" err="1"/>
              <a:t>संमती</a:t>
            </a:r>
            <a:r>
              <a:rPr lang="en-US" sz="3200" b="1" dirty="0"/>
              <a:t> </a:t>
            </a:r>
            <a:r>
              <a:rPr lang="en-US" sz="3200" b="1" dirty="0" err="1"/>
              <a:t>मोफत</a:t>
            </a:r>
            <a:r>
              <a:rPr lang="en-US" sz="3200" b="1" dirty="0"/>
              <a:t> </a:t>
            </a:r>
            <a:r>
              <a:rPr lang="en-US" sz="3200" b="1" dirty="0" err="1"/>
              <a:t>कळविणे</a:t>
            </a:r>
            <a:r>
              <a:rPr lang="en-US" sz="3200" b="1" dirty="0"/>
              <a:t>. </a:t>
            </a:r>
          </a:p>
          <a:p>
            <a:pPr algn="just"/>
            <a:r>
              <a:rPr lang="en-US" sz="3200" b="1" dirty="0">
                <a:solidFill>
                  <a:srgbClr val="FF0000"/>
                </a:solidFill>
              </a:rPr>
              <a:t>(च) </a:t>
            </a:r>
            <a:r>
              <a:rPr lang="en-US" sz="3200" b="1" dirty="0" err="1"/>
              <a:t>वचन</a:t>
            </a:r>
            <a:r>
              <a:rPr lang="en-US" sz="3200" b="1" dirty="0"/>
              <a:t> </a:t>
            </a:r>
            <a:r>
              <a:rPr lang="en-US" sz="3200" b="1" dirty="0" err="1"/>
              <a:t>दिलेल्या</a:t>
            </a:r>
            <a:r>
              <a:rPr lang="en-US" sz="3200" b="1" dirty="0"/>
              <a:t> </a:t>
            </a:r>
            <a:r>
              <a:rPr lang="en-US" sz="3200" b="1" dirty="0" err="1"/>
              <a:t>योजनेप्रमाणे</a:t>
            </a:r>
            <a:r>
              <a:rPr lang="en-US" sz="3200" b="1" dirty="0"/>
              <a:t> </a:t>
            </a:r>
            <a:r>
              <a:rPr lang="en-US" sz="3200" b="1" dirty="0" err="1"/>
              <a:t>सुविधा</a:t>
            </a:r>
            <a:r>
              <a:rPr lang="en-US" sz="3200" b="1" dirty="0"/>
              <a:t> व </a:t>
            </a:r>
            <a:r>
              <a:rPr lang="en-US" sz="3200" b="1" dirty="0" err="1"/>
              <a:t>पुनःस्थापनेच्या</a:t>
            </a:r>
            <a:r>
              <a:rPr lang="en-US" sz="3200" b="1" dirty="0"/>
              <a:t> </a:t>
            </a:r>
            <a:r>
              <a:rPr lang="en-US" sz="3200" b="1" dirty="0" err="1"/>
              <a:t>ठिकाणी</a:t>
            </a:r>
            <a:r>
              <a:rPr lang="en-US" sz="3200" b="1" dirty="0"/>
              <a:t> </a:t>
            </a:r>
            <a:r>
              <a:rPr lang="en-US" sz="3200" b="1" dirty="0" err="1"/>
              <a:t>जमीन</a:t>
            </a:r>
            <a:r>
              <a:rPr lang="en-US" sz="3200" b="1" dirty="0"/>
              <a:t> </a:t>
            </a:r>
            <a:r>
              <a:rPr lang="en-US" sz="3200" b="1" dirty="0" err="1"/>
              <a:t>वितरण</a:t>
            </a:r>
            <a:r>
              <a:rPr lang="en-US" sz="3200" b="1" dirty="0"/>
              <a:t> </a:t>
            </a:r>
            <a:r>
              <a:rPr lang="en-US" sz="3200" b="1" dirty="0" err="1"/>
              <a:t>पूर्ण</a:t>
            </a:r>
            <a:r>
              <a:rPr lang="en-US" sz="3200" b="1" dirty="0"/>
              <a:t> </a:t>
            </a:r>
            <a:r>
              <a:rPr lang="en-US" sz="3200" b="1" dirty="0" err="1"/>
              <a:t>केल्याशिवाय</a:t>
            </a:r>
            <a:r>
              <a:rPr lang="en-US" sz="3200" b="1" dirty="0"/>
              <a:t> </a:t>
            </a:r>
            <a:r>
              <a:rPr lang="en-US" sz="3200" b="1" dirty="0" err="1"/>
              <a:t>पुनःस्थापना</a:t>
            </a:r>
            <a:r>
              <a:rPr lang="en-US" sz="3200" b="1" dirty="0"/>
              <a:t> </a:t>
            </a:r>
            <a:r>
              <a:rPr lang="en-US" sz="3200" b="1" dirty="0" err="1"/>
              <a:t>घडून</a:t>
            </a:r>
            <a:r>
              <a:rPr lang="en-US" sz="3200" b="1" dirty="0"/>
              <a:t> </a:t>
            </a:r>
            <a:r>
              <a:rPr lang="en-US" sz="3200" b="1" dirty="0" err="1"/>
              <a:t>येणार</a:t>
            </a:r>
            <a:r>
              <a:rPr lang="en-US" sz="3200" b="1" dirty="0"/>
              <a:t> </a:t>
            </a:r>
            <a:r>
              <a:rPr lang="en-US" sz="3200" b="1" dirty="0" err="1"/>
              <a:t>नाही</a:t>
            </a:r>
            <a:r>
              <a:rPr lang="en-US" sz="3200" b="1" dirty="0"/>
              <a:t>.</a:t>
            </a:r>
          </a:p>
          <a:p>
            <a:pPr algn="just"/>
            <a:r>
              <a:rPr lang="en-US" sz="3200" b="1" dirty="0" err="1"/>
              <a:t>परंतु</a:t>
            </a:r>
            <a:r>
              <a:rPr lang="en-US" sz="3200" b="1" dirty="0"/>
              <a:t>, </a:t>
            </a:r>
            <a:r>
              <a:rPr lang="en-US" sz="3200" b="1" dirty="0" err="1"/>
              <a:t>वन्य</a:t>
            </a:r>
            <a:r>
              <a:rPr lang="en-US" sz="3200" b="1" dirty="0"/>
              <a:t> </a:t>
            </a:r>
            <a:r>
              <a:rPr lang="en-US" sz="3200" b="1" dirty="0" err="1"/>
              <a:t>जीव</a:t>
            </a:r>
            <a:r>
              <a:rPr lang="en-US" sz="3200" b="1" dirty="0"/>
              <a:t> </a:t>
            </a:r>
            <a:r>
              <a:rPr lang="en-US" sz="3200" b="1" dirty="0" err="1"/>
              <a:t>संवर्धनाच्या</a:t>
            </a:r>
            <a:r>
              <a:rPr lang="en-US" sz="3200" b="1" dirty="0"/>
              <a:t> </a:t>
            </a:r>
            <a:r>
              <a:rPr lang="en-US" sz="3200" b="1" dirty="0" err="1"/>
              <a:t>प्रयोजनाकरिता</a:t>
            </a:r>
            <a:r>
              <a:rPr lang="en-US" sz="3200" b="1" dirty="0"/>
              <a:t> </a:t>
            </a:r>
            <a:r>
              <a:rPr lang="en-US" sz="3200" b="1" dirty="0" err="1"/>
              <a:t>अशा</a:t>
            </a:r>
            <a:r>
              <a:rPr lang="en-US" sz="3200" b="1" dirty="0"/>
              <a:t> </a:t>
            </a:r>
            <a:r>
              <a:rPr lang="en-US" sz="3200" b="1" dirty="0" err="1"/>
              <a:t>रीतीने</a:t>
            </a:r>
            <a:r>
              <a:rPr lang="en-US" sz="3200" b="1" dirty="0"/>
              <a:t> </a:t>
            </a:r>
            <a:r>
              <a:rPr lang="en-US" sz="3200" b="1" dirty="0" err="1"/>
              <a:t>पुनःस्थित</a:t>
            </a:r>
            <a:r>
              <a:rPr lang="en-US" sz="3200" b="1" dirty="0"/>
              <a:t> </a:t>
            </a:r>
            <a:r>
              <a:rPr lang="en-US" sz="3200" b="1" dirty="0" err="1"/>
              <a:t>करीत</a:t>
            </a:r>
            <a:r>
              <a:rPr lang="en-US" sz="3200" b="1" dirty="0"/>
              <a:t> </a:t>
            </a:r>
            <a:r>
              <a:rPr lang="en-US" sz="3200" b="1" dirty="0" err="1"/>
              <a:t>आहेत</a:t>
            </a:r>
            <a:r>
              <a:rPr lang="en-US" sz="3200" b="1" dirty="0"/>
              <a:t> </a:t>
            </a:r>
            <a:r>
              <a:rPr lang="en-US" sz="3200" b="1" dirty="0" err="1"/>
              <a:t>अशा</a:t>
            </a:r>
            <a:r>
              <a:rPr lang="en-US" sz="3200" b="1" dirty="0"/>
              <a:t> </a:t>
            </a:r>
            <a:r>
              <a:rPr lang="en-US" sz="3200" b="1" dirty="0" err="1"/>
              <a:t>हक्क</a:t>
            </a:r>
            <a:r>
              <a:rPr lang="en-US" sz="3200" b="1" dirty="0"/>
              <a:t> </a:t>
            </a:r>
            <a:r>
              <a:rPr lang="en-US" sz="3200" b="1" dirty="0" err="1"/>
              <a:t>धारकांकडून</a:t>
            </a:r>
            <a:r>
              <a:rPr lang="en-US" sz="3200" b="1" dirty="0"/>
              <a:t> </a:t>
            </a:r>
            <a:r>
              <a:rPr lang="en-US" sz="3200" b="1" dirty="0" err="1"/>
              <a:t>चिंताजनक</a:t>
            </a:r>
            <a:r>
              <a:rPr lang="en-US" sz="3200" b="1" dirty="0"/>
              <a:t> </a:t>
            </a:r>
            <a:r>
              <a:rPr lang="en-US" sz="3200" b="1" dirty="0" err="1"/>
              <a:t>वन्यजीव</a:t>
            </a:r>
            <a:r>
              <a:rPr lang="en-US" sz="3200" b="1" dirty="0"/>
              <a:t> </a:t>
            </a:r>
            <a:r>
              <a:rPr lang="en-US" sz="3200" b="1" dirty="0" err="1"/>
              <a:t>वसतिस्थाने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इतर</a:t>
            </a:r>
            <a:r>
              <a:rPr lang="en-US" sz="3200" b="1" dirty="0"/>
              <a:t> </a:t>
            </a:r>
            <a:r>
              <a:rPr lang="en-US" sz="3200" b="1" dirty="0" err="1"/>
              <a:t>वस्तू</a:t>
            </a:r>
            <a:r>
              <a:rPr lang="en-US" sz="3200" b="1" dirty="0"/>
              <a:t>, </a:t>
            </a:r>
            <a:r>
              <a:rPr lang="en-US" sz="3200" b="1" dirty="0" err="1"/>
              <a:t>वापरांसाठी</a:t>
            </a:r>
            <a:r>
              <a:rPr lang="en-US" sz="3200" b="1" dirty="0"/>
              <a:t>, </a:t>
            </a:r>
            <a:r>
              <a:rPr lang="en-US" sz="3200" b="1" dirty="0" err="1"/>
              <a:t>राज्य</a:t>
            </a:r>
            <a:r>
              <a:rPr lang="en-US" sz="3200" b="1" dirty="0"/>
              <a:t> </a:t>
            </a:r>
            <a:r>
              <a:rPr lang="en-US" sz="3200" b="1" dirty="0" err="1"/>
              <a:t>शासन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केंद्र</a:t>
            </a:r>
            <a:r>
              <a:rPr lang="en-US" sz="3200" b="1" dirty="0"/>
              <a:t> </a:t>
            </a:r>
            <a:r>
              <a:rPr lang="en-US" sz="3200" b="1" dirty="0" err="1"/>
              <a:t>सरकार</a:t>
            </a:r>
            <a:r>
              <a:rPr lang="en-US" sz="3200" b="1" dirty="0"/>
              <a:t> </a:t>
            </a:r>
            <a:r>
              <a:rPr lang="en-US" sz="3200" b="1" dirty="0" err="1"/>
              <a:t>लगेचच</a:t>
            </a:r>
            <a:r>
              <a:rPr lang="en-US" sz="3200" b="1" dirty="0"/>
              <a:t> </a:t>
            </a:r>
            <a:r>
              <a:rPr lang="en-US" sz="3200" b="1" dirty="0" err="1"/>
              <a:t>दिशा</a:t>
            </a:r>
            <a:r>
              <a:rPr lang="en-US" sz="3200" b="1" dirty="0"/>
              <a:t> </a:t>
            </a:r>
            <a:r>
              <a:rPr lang="en-US" sz="3200" b="1" dirty="0" err="1"/>
              <a:t>बदलणार</a:t>
            </a:r>
            <a:r>
              <a:rPr lang="en-US" sz="3200" b="1" dirty="0"/>
              <a:t> </a:t>
            </a:r>
            <a:r>
              <a:rPr lang="en-US" sz="3200" b="1" dirty="0" err="1"/>
              <a:t>नाही</a:t>
            </a:r>
            <a:r>
              <a:rPr lang="en-US" sz="2800" dirty="0"/>
              <a:t>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54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752600"/>
            <a:ext cx="10972800" cy="6858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>
                <a:solidFill>
                  <a:srgbClr val="FF0000"/>
                </a:solidFill>
              </a:rPr>
              <a:t>कलम ४ - </a:t>
            </a:r>
            <a:r>
              <a:rPr lang="en-US" sz="3600" b="1" dirty="0" err="1">
                <a:solidFill>
                  <a:srgbClr val="FF0000"/>
                </a:solidFill>
              </a:rPr>
              <a:t>वनहक्कांची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मान्यता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त्यांचे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पुनःस्थापन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ते</a:t>
            </a:r>
            <a:r>
              <a:rPr lang="mr-IN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निहित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करणे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तत्संबंधी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बाबी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7701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b="1" dirty="0"/>
              <a:t>(३) </a:t>
            </a:r>
            <a:r>
              <a:rPr lang="en-US" sz="2800" b="1" dirty="0" err="1"/>
              <a:t>या</a:t>
            </a:r>
            <a:r>
              <a:rPr lang="en-US" sz="2800" b="1" dirty="0"/>
              <a:t> </a:t>
            </a:r>
            <a:r>
              <a:rPr lang="en-US" sz="2800" b="1" dirty="0" err="1"/>
              <a:t>अधिनियमा</a:t>
            </a:r>
            <a:r>
              <a:rPr lang="en-US" sz="2800" b="1" dirty="0"/>
              <a:t> </a:t>
            </a:r>
            <a:r>
              <a:rPr lang="en-US" sz="2800" b="1" dirty="0" err="1"/>
              <a:t>अन्वये</a:t>
            </a:r>
            <a:r>
              <a:rPr lang="en-US" sz="2800" b="1" dirty="0"/>
              <a:t>, </a:t>
            </a:r>
            <a:r>
              <a:rPr lang="en-US" sz="2800" b="1" dirty="0" err="1"/>
              <a:t>वननिवासी</a:t>
            </a:r>
            <a:r>
              <a:rPr lang="en-US" sz="2800" b="1" dirty="0"/>
              <a:t> </a:t>
            </a:r>
            <a:r>
              <a:rPr lang="en-US" sz="2800" b="1" dirty="0" err="1"/>
              <a:t>अनुसूचित</a:t>
            </a:r>
            <a:r>
              <a:rPr lang="en-US" sz="2800" b="1" dirty="0"/>
              <a:t> </a:t>
            </a:r>
            <a:r>
              <a:rPr lang="en-US" sz="2800" b="1" dirty="0" err="1"/>
              <a:t>जमातीना</a:t>
            </a:r>
            <a:r>
              <a:rPr lang="en-US" sz="2800" b="1" dirty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भूमी</a:t>
            </a:r>
            <a:r>
              <a:rPr lang="en-US" sz="2800" b="1" dirty="0"/>
              <a:t> व </a:t>
            </a:r>
            <a:r>
              <a:rPr lang="en-US" sz="2800" b="1" dirty="0" err="1"/>
              <a:t>त्यांची</a:t>
            </a:r>
            <a:r>
              <a:rPr lang="en-US" sz="2800" b="1" dirty="0"/>
              <a:t> </a:t>
            </a:r>
            <a:r>
              <a:rPr lang="en-US" sz="2800" b="1" dirty="0" err="1"/>
              <a:t>वसतिस्थाने</a:t>
            </a:r>
            <a:r>
              <a:rPr lang="en-US" sz="2800" b="1" dirty="0"/>
              <a:t> </a:t>
            </a:r>
            <a:r>
              <a:rPr lang="en-US" sz="2800" b="1" dirty="0" err="1"/>
              <a:t>या</a:t>
            </a:r>
            <a:r>
              <a:rPr lang="en-US" sz="2800" b="1" dirty="0"/>
              <a:t> </a:t>
            </a:r>
            <a:r>
              <a:rPr lang="en-US" sz="2800" b="1" dirty="0" err="1"/>
              <a:t>बाबतीतील</a:t>
            </a:r>
            <a:r>
              <a:rPr lang="en-US" sz="2800" b="1" dirty="0"/>
              <a:t> </a:t>
            </a:r>
            <a:r>
              <a:rPr lang="en-US" sz="2800" b="1" dirty="0" err="1"/>
              <a:t>कोणतेही</a:t>
            </a:r>
            <a:r>
              <a:rPr lang="en-US" sz="2800" b="1" dirty="0"/>
              <a:t> </a:t>
            </a:r>
            <a:r>
              <a:rPr lang="en-US" sz="2800" b="1" dirty="0" err="1"/>
              <a:t>राज्य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संघराज्य</a:t>
            </a:r>
            <a:r>
              <a:rPr lang="en-US" sz="2800" b="1" dirty="0"/>
              <a:t> </a:t>
            </a:r>
            <a:r>
              <a:rPr lang="en-US" sz="2800" b="1" dirty="0" err="1"/>
              <a:t>क्षेत्र</a:t>
            </a:r>
            <a:r>
              <a:rPr lang="en-US" sz="2800" b="1" dirty="0"/>
              <a:t> </a:t>
            </a:r>
            <a:r>
              <a:rPr lang="en-US" sz="2800" b="1" dirty="0" err="1"/>
              <a:t>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संबंधातील</a:t>
            </a:r>
            <a:r>
              <a:rPr lang="en-US" sz="2800" b="1" dirty="0"/>
              <a:t> </a:t>
            </a:r>
            <a:r>
              <a:rPr lang="en-US" sz="2800" b="1" dirty="0" err="1"/>
              <a:t>इतर</a:t>
            </a:r>
            <a:r>
              <a:rPr lang="en-US" sz="2800" b="1" dirty="0"/>
              <a:t> </a:t>
            </a:r>
            <a:r>
              <a:rPr lang="en-US" sz="2800" b="1" dirty="0" err="1"/>
              <a:t>पारंपारिक</a:t>
            </a:r>
            <a:r>
              <a:rPr lang="en-US" sz="2800" b="1" dirty="0"/>
              <a:t> </a:t>
            </a:r>
            <a:r>
              <a:rPr lang="en-US" sz="2800" b="1" dirty="0" err="1"/>
              <a:t>वननिवासींना</a:t>
            </a:r>
            <a:r>
              <a:rPr lang="en-US" sz="2800" b="1" dirty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हक्कांची</a:t>
            </a:r>
            <a:r>
              <a:rPr lang="en-US" sz="2800" b="1" dirty="0"/>
              <a:t> </a:t>
            </a:r>
            <a:r>
              <a:rPr lang="en-US" sz="2800" b="1" dirty="0" err="1"/>
              <a:t>मान्यता</a:t>
            </a:r>
            <a:r>
              <a:rPr lang="en-US" sz="2800" b="1" dirty="0"/>
              <a:t> </a:t>
            </a:r>
            <a:r>
              <a:rPr lang="en-US" sz="2800" b="1" dirty="0" err="1"/>
              <a:t>देणे</a:t>
            </a:r>
            <a:r>
              <a:rPr lang="en-US" sz="2800" b="1" dirty="0"/>
              <a:t> व </a:t>
            </a:r>
            <a:r>
              <a:rPr lang="en-US" sz="2800" b="1" dirty="0" err="1"/>
              <a:t>ते</a:t>
            </a:r>
            <a:r>
              <a:rPr lang="en-US" sz="2800" b="1" dirty="0"/>
              <a:t> </a:t>
            </a:r>
            <a:r>
              <a:rPr lang="en-US" sz="2800" b="1" dirty="0" err="1"/>
              <a:t>निहित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 </a:t>
            </a:r>
            <a:r>
              <a:rPr lang="en-US" sz="2800" b="1" dirty="0" err="1"/>
              <a:t>अशा</a:t>
            </a:r>
            <a:r>
              <a:rPr lang="en-US" sz="2800" b="1" dirty="0"/>
              <a:t> </a:t>
            </a:r>
            <a:r>
              <a:rPr lang="en-US" sz="2800" b="1" dirty="0" err="1"/>
              <a:t>अनुसूचित</a:t>
            </a:r>
            <a:r>
              <a:rPr lang="en-US" sz="2800" b="1" dirty="0"/>
              <a:t> </a:t>
            </a:r>
            <a:r>
              <a:rPr lang="en-US" sz="2800" b="1" dirty="0" err="1"/>
              <a:t>जमाती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जमाती</a:t>
            </a:r>
            <a:r>
              <a:rPr lang="en-US" sz="2800" b="1" dirty="0"/>
              <a:t> </a:t>
            </a:r>
            <a:r>
              <a:rPr lang="en-US" sz="2800" b="1" dirty="0" err="1"/>
              <a:t>समूह</a:t>
            </a:r>
            <a:r>
              <a:rPr lang="en-US" sz="2800" b="1" dirty="0"/>
              <a:t> </a:t>
            </a:r>
            <a:r>
              <a:rPr lang="en-US" sz="2800" b="1" dirty="0" err="1"/>
              <a:t>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शर्तीच्या</a:t>
            </a:r>
            <a:r>
              <a:rPr lang="en-US" sz="2800" b="1" dirty="0"/>
              <a:t> </a:t>
            </a:r>
            <a:r>
              <a:rPr lang="en-US" sz="2800" b="1" dirty="0" err="1"/>
              <a:t>अधीन</a:t>
            </a:r>
            <a:r>
              <a:rPr lang="en-US" sz="2800" b="1" dirty="0"/>
              <a:t> </a:t>
            </a:r>
            <a:r>
              <a:rPr lang="en-US" sz="2800" b="1" dirty="0" err="1"/>
              <a:t>असेल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इतर</a:t>
            </a:r>
            <a:r>
              <a:rPr lang="en-US" sz="2800" b="1" dirty="0"/>
              <a:t> </a:t>
            </a:r>
            <a:r>
              <a:rPr lang="en-US" sz="2800" b="1" dirty="0" err="1"/>
              <a:t>पारंपारिक</a:t>
            </a:r>
            <a:r>
              <a:rPr lang="en-US" sz="2800" b="1" dirty="0"/>
              <a:t> </a:t>
            </a:r>
            <a:r>
              <a:rPr lang="en-US" sz="2800" b="1" dirty="0" err="1"/>
              <a:t>वननिवासी</a:t>
            </a:r>
            <a:r>
              <a:rPr lang="en-US" sz="2800" b="1" dirty="0"/>
              <a:t> १३ </a:t>
            </a:r>
            <a:r>
              <a:rPr lang="en-US" sz="2800" b="1" dirty="0" err="1"/>
              <a:t>डिसेंबर</a:t>
            </a:r>
            <a:r>
              <a:rPr lang="en-US" sz="2800" b="1" dirty="0"/>
              <a:t>, २००५ </a:t>
            </a:r>
            <a:r>
              <a:rPr lang="en-US" sz="2800" b="1" dirty="0" err="1"/>
              <a:t>च्या</a:t>
            </a:r>
            <a:r>
              <a:rPr lang="en-US" sz="2800" b="1" dirty="0"/>
              <a:t> </a:t>
            </a:r>
            <a:r>
              <a:rPr lang="en-US" sz="2800" b="1" dirty="0" err="1"/>
              <a:t>पूर्वी</a:t>
            </a:r>
            <a:r>
              <a:rPr lang="en-US" sz="2800" b="1" dirty="0"/>
              <a:t> </a:t>
            </a:r>
            <a:r>
              <a:rPr lang="en-US" sz="2800" b="1" dirty="0" err="1"/>
              <a:t>वनभूमी</a:t>
            </a:r>
            <a:r>
              <a:rPr lang="en-US" sz="2800" b="1" dirty="0"/>
              <a:t> </a:t>
            </a:r>
            <a:r>
              <a:rPr lang="en-US" sz="2800" b="1" dirty="0" err="1"/>
              <a:t>संपादित</a:t>
            </a:r>
            <a:r>
              <a:rPr lang="en-US" sz="2800" b="1" dirty="0"/>
              <a:t> </a:t>
            </a:r>
            <a:r>
              <a:rPr lang="en-US" sz="2800" b="1" dirty="0" err="1"/>
              <a:t>करील</a:t>
            </a:r>
            <a:r>
              <a:rPr lang="en-US" sz="2800" b="1" dirty="0"/>
              <a:t>. </a:t>
            </a:r>
          </a:p>
          <a:p>
            <a:pPr marL="0" indent="0" algn="just">
              <a:buNone/>
            </a:pPr>
            <a:r>
              <a:rPr lang="en-US" sz="2800" b="1" dirty="0"/>
              <a:t>(४) </a:t>
            </a:r>
            <a:r>
              <a:rPr lang="en-US" sz="2800" b="1" dirty="0" err="1"/>
              <a:t>पोट-कलम</a:t>
            </a:r>
            <a:r>
              <a:rPr lang="en-US" sz="2800" b="1" dirty="0"/>
              <a:t> (१) </a:t>
            </a:r>
            <a:r>
              <a:rPr lang="en-US" sz="2800" b="1" dirty="0" err="1"/>
              <a:t>द्वारे</a:t>
            </a:r>
            <a:r>
              <a:rPr lang="en-US" sz="2800" b="1" dirty="0"/>
              <a:t> </a:t>
            </a:r>
            <a:r>
              <a:rPr lang="en-US" sz="2800" b="1" dirty="0" err="1"/>
              <a:t>प्रदान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/>
              <a:t>आलेल्या</a:t>
            </a:r>
            <a:r>
              <a:rPr lang="en-US" sz="2800" b="1" dirty="0"/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हक्क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वारसागामी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असेल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मात्र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अन्य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संक्रांस्य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किंवा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हस्तांतरणीय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नाही</a:t>
            </a:r>
            <a:r>
              <a:rPr lang="en-US" sz="2800" b="1" dirty="0"/>
              <a:t> व </a:t>
            </a:r>
            <a:r>
              <a:rPr lang="en-US" sz="2800" b="1" i="1" u="sng" dirty="0" err="1">
                <a:solidFill>
                  <a:srgbClr val="FF0000"/>
                </a:solidFill>
              </a:rPr>
              <a:t>विवाहित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व्यक्तींच्या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बाबतीत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नवरा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बायको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या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दोघांच्याही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नावाने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संयुक्तपणे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नोंद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घेण्यात</a:t>
            </a:r>
            <a:r>
              <a:rPr lang="en-US" sz="2800" b="1" i="1" u="sng" dirty="0">
                <a:solidFill>
                  <a:srgbClr val="FF0000"/>
                </a:solidFill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</a:rPr>
              <a:t>येईल</a:t>
            </a:r>
            <a:r>
              <a:rPr lang="en-US" sz="2800" b="1" dirty="0"/>
              <a:t>.</a:t>
            </a:r>
          </a:p>
          <a:p>
            <a:pPr marL="0" indent="0" algn="just">
              <a:buNone/>
            </a:pP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एकाच</a:t>
            </a:r>
            <a:r>
              <a:rPr lang="en-US" sz="2800" b="1" dirty="0"/>
              <a:t> </a:t>
            </a:r>
            <a:r>
              <a:rPr lang="en-US" sz="2800" b="1" dirty="0" err="1"/>
              <a:t>व्यक्तीचे</a:t>
            </a:r>
            <a:r>
              <a:rPr lang="en-US" sz="2800" b="1" dirty="0"/>
              <a:t> </a:t>
            </a:r>
            <a:r>
              <a:rPr lang="en-US" sz="2800" b="1" dirty="0" err="1"/>
              <a:t>प्रमुख</a:t>
            </a:r>
            <a:r>
              <a:rPr lang="en-US" sz="2800" b="1" dirty="0"/>
              <a:t> </a:t>
            </a:r>
            <a:r>
              <a:rPr lang="en-US" sz="2800" b="1" dirty="0" err="1"/>
              <a:t>असलेल्या</a:t>
            </a:r>
            <a:r>
              <a:rPr lang="en-US" sz="2800" b="1" dirty="0"/>
              <a:t> </a:t>
            </a:r>
            <a:r>
              <a:rPr lang="en-US" sz="2800" b="1" dirty="0" err="1"/>
              <a:t>कुटुंबाच्या</a:t>
            </a:r>
            <a:r>
              <a:rPr lang="en-US" sz="2800" b="1" dirty="0"/>
              <a:t> </a:t>
            </a:r>
            <a:r>
              <a:rPr lang="en-US" sz="2800" b="1" dirty="0" err="1"/>
              <a:t>बाबतीत</a:t>
            </a:r>
            <a:r>
              <a:rPr lang="en-US" sz="2800" b="1" dirty="0"/>
              <a:t> </a:t>
            </a:r>
            <a:r>
              <a:rPr lang="en-US" sz="2800" b="1" dirty="0" err="1"/>
              <a:t>एकाच</a:t>
            </a:r>
            <a:r>
              <a:rPr lang="en-US" sz="2800" b="1" dirty="0"/>
              <a:t> </a:t>
            </a:r>
            <a:r>
              <a:rPr lang="en-US" sz="2800" b="1" dirty="0" err="1"/>
              <a:t>प्रमुखाच्या</a:t>
            </a:r>
            <a:r>
              <a:rPr lang="en-US" sz="2800" b="1" dirty="0"/>
              <a:t> </a:t>
            </a:r>
            <a:r>
              <a:rPr lang="en-US" sz="2800" b="1" dirty="0" err="1"/>
              <a:t>नावे</a:t>
            </a:r>
            <a:r>
              <a:rPr lang="en-US" sz="2800" b="1" dirty="0"/>
              <a:t> </a:t>
            </a:r>
            <a:r>
              <a:rPr lang="en-US" sz="2800" b="1" dirty="0" err="1"/>
              <a:t>नोंद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 व </a:t>
            </a:r>
            <a:r>
              <a:rPr lang="en-US" sz="2800" b="1" dirty="0" err="1"/>
              <a:t>थेट</a:t>
            </a:r>
            <a:r>
              <a:rPr lang="en-US" sz="2800" b="1" dirty="0"/>
              <a:t> </a:t>
            </a:r>
            <a:r>
              <a:rPr lang="en-US" sz="2800" b="1" dirty="0" err="1"/>
              <a:t>वारस</a:t>
            </a:r>
            <a:r>
              <a:rPr lang="en-US" sz="2800" b="1" dirty="0"/>
              <a:t> </a:t>
            </a:r>
            <a:r>
              <a:rPr lang="en-US" sz="2800" b="1" dirty="0" err="1"/>
              <a:t>नसेल</a:t>
            </a:r>
            <a:r>
              <a:rPr lang="en-US" sz="2800" b="1" dirty="0"/>
              <a:t> </a:t>
            </a:r>
            <a:r>
              <a:rPr lang="en-US" sz="2800" b="1" dirty="0" err="1"/>
              <a:t>तर</a:t>
            </a:r>
            <a:r>
              <a:rPr lang="en-US" sz="2800" b="1" dirty="0"/>
              <a:t> </a:t>
            </a:r>
            <a:r>
              <a:rPr lang="en-US" sz="2800" b="1" dirty="0" err="1"/>
              <a:t>वारसा</a:t>
            </a:r>
            <a:r>
              <a:rPr lang="en-US" sz="2800" b="1" dirty="0"/>
              <a:t> </a:t>
            </a:r>
            <a:r>
              <a:rPr lang="en-US" sz="2800" b="1" dirty="0" err="1"/>
              <a:t>हक्क</a:t>
            </a:r>
            <a:r>
              <a:rPr lang="en-US" sz="2800" b="1" dirty="0"/>
              <a:t> </a:t>
            </a:r>
            <a:r>
              <a:rPr lang="en-US" sz="2800" b="1" dirty="0" err="1"/>
              <a:t>निकटतम</a:t>
            </a:r>
            <a:r>
              <a:rPr lang="en-US" sz="2800" b="1" dirty="0"/>
              <a:t> </a:t>
            </a:r>
            <a:r>
              <a:rPr lang="en-US" sz="2800" b="1" dirty="0" err="1"/>
              <a:t>नातेवाईक</a:t>
            </a:r>
            <a:r>
              <a:rPr lang="en-US" sz="2800" b="1" dirty="0"/>
              <a:t> </a:t>
            </a:r>
            <a:r>
              <a:rPr lang="en-US" sz="2800" b="1" dirty="0" err="1"/>
              <a:t>देण्यात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. </a:t>
            </a:r>
          </a:p>
          <a:p>
            <a:pPr algn="just"/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49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752600"/>
            <a:ext cx="10972800" cy="6858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>
                <a:solidFill>
                  <a:srgbClr val="FF0000"/>
                </a:solidFill>
              </a:rPr>
              <a:t>कलम ४ - </a:t>
            </a:r>
            <a:r>
              <a:rPr lang="en-US" sz="3600" b="1" dirty="0" err="1">
                <a:solidFill>
                  <a:srgbClr val="FF0000"/>
                </a:solidFill>
              </a:rPr>
              <a:t>वनहक्कांची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मान्यता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त्यांचे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पुनःस्थापन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ते</a:t>
            </a:r>
            <a:r>
              <a:rPr lang="mr-IN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निहित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करणे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तत्संबंधी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बाबी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5480"/>
            <a:ext cx="10972800" cy="47701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</a:rPr>
              <a:t>(५) </a:t>
            </a:r>
            <a:r>
              <a:rPr lang="en-US" sz="2800" b="1" dirty="0" err="1"/>
              <a:t>अन्यथा</a:t>
            </a:r>
            <a:r>
              <a:rPr lang="en-US" sz="2800" b="1" dirty="0"/>
              <a:t> </a:t>
            </a:r>
            <a:r>
              <a:rPr lang="en-US" sz="2800" b="1" dirty="0" err="1"/>
              <a:t>तरतूद</a:t>
            </a:r>
            <a:r>
              <a:rPr lang="en-US" sz="2800" b="1" dirty="0"/>
              <a:t> </a:t>
            </a:r>
            <a:r>
              <a:rPr lang="en-US" sz="2800" b="1" dirty="0" err="1"/>
              <a:t>केली</a:t>
            </a:r>
            <a:r>
              <a:rPr lang="en-US" sz="2800" b="1" dirty="0"/>
              <a:t> </a:t>
            </a:r>
            <a:r>
              <a:rPr lang="en-US" sz="2800" b="1" dirty="0" err="1"/>
              <a:t>असेल</a:t>
            </a:r>
            <a:r>
              <a:rPr lang="en-US" sz="2800" b="1" dirty="0"/>
              <a:t> </a:t>
            </a:r>
            <a:r>
              <a:rPr lang="en-US" sz="2800" b="1" dirty="0" err="1"/>
              <a:t>त्या</a:t>
            </a:r>
            <a:r>
              <a:rPr lang="en-US" sz="2800" b="1" dirty="0"/>
              <a:t> </a:t>
            </a:r>
            <a:r>
              <a:rPr lang="en-US" sz="2800" b="1" dirty="0" err="1"/>
              <a:t>व्यतिरिक्त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algn="just"/>
            <a:r>
              <a:rPr lang="en-US" sz="2800" b="1" dirty="0" err="1" smtClean="0"/>
              <a:t>मान्यतेची</a:t>
            </a:r>
            <a:r>
              <a:rPr lang="en-US" sz="2800" b="1" dirty="0" smtClean="0"/>
              <a:t> </a:t>
            </a:r>
            <a:r>
              <a:rPr lang="en-US" sz="2800" b="1" dirty="0"/>
              <a:t>व </a:t>
            </a:r>
            <a:r>
              <a:rPr lang="en-US" sz="2800" b="1" dirty="0" err="1"/>
              <a:t>पडताळणीची</a:t>
            </a:r>
            <a:r>
              <a:rPr lang="en-US" sz="2800" b="1" dirty="0"/>
              <a:t> </a:t>
            </a:r>
            <a:r>
              <a:rPr lang="en-US" sz="2800" b="1" dirty="0" err="1"/>
              <a:t>प्रक्रिया</a:t>
            </a:r>
            <a:r>
              <a:rPr lang="en-US" sz="2800" b="1" dirty="0"/>
              <a:t> </a:t>
            </a:r>
            <a:r>
              <a:rPr lang="en-US" sz="2800" b="1" dirty="0" err="1"/>
              <a:t>पूर्ण</a:t>
            </a:r>
            <a:r>
              <a:rPr lang="en-US" sz="2800" b="1" dirty="0"/>
              <a:t> </a:t>
            </a:r>
            <a:r>
              <a:rPr lang="en-US" sz="2800" b="1" dirty="0" err="1"/>
              <a:t>झाल्याखेरील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algn="just"/>
            <a:r>
              <a:rPr lang="en-US" sz="2800" b="1" dirty="0" err="1" smtClean="0"/>
              <a:t>वननिवासी</a:t>
            </a:r>
            <a:r>
              <a:rPr lang="en-US" sz="2800" b="1" dirty="0" smtClean="0"/>
              <a:t> </a:t>
            </a:r>
            <a:r>
              <a:rPr lang="en-US" sz="2800" b="1" dirty="0" err="1"/>
              <a:t>अनुसूचित</a:t>
            </a:r>
            <a:r>
              <a:rPr lang="en-US" sz="2800" b="1" dirty="0"/>
              <a:t> </a:t>
            </a:r>
            <a:r>
              <a:rPr lang="en-US" sz="2800" b="1" dirty="0" err="1"/>
              <a:t>जमाती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इतर</a:t>
            </a:r>
            <a:r>
              <a:rPr lang="en-US" sz="2800" b="1" dirty="0"/>
              <a:t> </a:t>
            </a:r>
            <a:r>
              <a:rPr lang="en-US" sz="2800" b="1" dirty="0" err="1"/>
              <a:t>पारंपारिक</a:t>
            </a:r>
            <a:r>
              <a:rPr lang="en-US" sz="2800" b="1" dirty="0"/>
              <a:t> </a:t>
            </a:r>
            <a:r>
              <a:rPr lang="en-US" sz="2800" b="1" dirty="0" err="1"/>
              <a:t>वननिवासी</a:t>
            </a:r>
            <a:r>
              <a:rPr lang="en-US" sz="2800" b="1" dirty="0"/>
              <a:t> </a:t>
            </a:r>
            <a:r>
              <a:rPr lang="en-US" sz="2800" b="1" dirty="0" err="1"/>
              <a:t>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सदस्याला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algn="just"/>
            <a:r>
              <a:rPr lang="en-US" sz="2800" b="1" dirty="0" err="1" smtClean="0"/>
              <a:t>त्याच्या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भोगवटयातील</a:t>
            </a:r>
            <a:r>
              <a:rPr lang="en-US" sz="2800" b="1" dirty="0"/>
              <a:t> </a:t>
            </a:r>
            <a:r>
              <a:rPr lang="en-US" sz="2800" b="1" dirty="0" err="1"/>
              <a:t>वनभूमीतून</a:t>
            </a:r>
            <a:r>
              <a:rPr lang="en-US" sz="2800" b="1" dirty="0"/>
              <a:t> </a:t>
            </a:r>
            <a:r>
              <a:rPr lang="en-US" sz="2800" b="1" dirty="0" err="1"/>
              <a:t>निष्कासित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काढून</a:t>
            </a:r>
            <a:r>
              <a:rPr lang="en-US" sz="2800" b="1" dirty="0"/>
              <a:t> </a:t>
            </a:r>
            <a:r>
              <a:rPr lang="en-US" sz="2800" b="1" dirty="0" err="1"/>
              <a:t>टाकण्यात</a:t>
            </a:r>
            <a:r>
              <a:rPr lang="en-US" sz="2800" b="1" dirty="0"/>
              <a:t> </a:t>
            </a:r>
            <a:r>
              <a:rPr lang="en-US" sz="2800" b="1" dirty="0" err="1"/>
              <a:t>येणार</a:t>
            </a:r>
            <a:r>
              <a:rPr lang="en-US" sz="2800" b="1" dirty="0"/>
              <a:t> </a:t>
            </a:r>
            <a:r>
              <a:rPr lang="en-US" sz="2800" b="1" dirty="0" err="1"/>
              <a:t>नाही</a:t>
            </a:r>
            <a:r>
              <a:rPr lang="en-US" sz="2800" b="1" dirty="0"/>
              <a:t>. 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</a:rPr>
              <a:t>(६) </a:t>
            </a:r>
            <a:r>
              <a:rPr lang="en-US" sz="2800" b="1" dirty="0" err="1"/>
              <a:t>पोट-कलम</a:t>
            </a:r>
            <a:r>
              <a:rPr lang="en-US" sz="2800" b="1" dirty="0"/>
              <a:t>(१) </a:t>
            </a:r>
            <a:r>
              <a:rPr lang="en-US" sz="2800" b="1" dirty="0" err="1"/>
              <a:t>द्वारे</a:t>
            </a:r>
            <a:r>
              <a:rPr lang="en-US" sz="2800" b="1" dirty="0"/>
              <a:t> </a:t>
            </a:r>
            <a:r>
              <a:rPr lang="en-US" sz="2800" b="1" dirty="0" err="1"/>
              <a:t>मान्य</a:t>
            </a:r>
            <a:r>
              <a:rPr lang="en-US" sz="2800" b="1" dirty="0"/>
              <a:t> व </a:t>
            </a:r>
            <a:r>
              <a:rPr lang="en-US" sz="2800" b="1" dirty="0" err="1"/>
              <a:t>निहित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/>
              <a:t>आलेले</a:t>
            </a:r>
            <a:r>
              <a:rPr lang="en-US" sz="2800" b="1" dirty="0"/>
              <a:t> </a:t>
            </a:r>
            <a:r>
              <a:rPr lang="en-US" sz="2800" b="1" dirty="0" err="1"/>
              <a:t>वनहक्क</a:t>
            </a:r>
            <a:r>
              <a:rPr lang="en-US" sz="2800" b="1" dirty="0"/>
              <a:t> </a:t>
            </a:r>
            <a:r>
              <a:rPr lang="en-US" sz="2800" b="1" dirty="0" err="1"/>
              <a:t>कलम</a:t>
            </a:r>
            <a:r>
              <a:rPr lang="en-US" sz="2800" b="1" dirty="0"/>
              <a:t> ३, </a:t>
            </a:r>
            <a:r>
              <a:rPr lang="en-US" sz="2800" b="1" dirty="0" err="1"/>
              <a:t>पोटकलम</a:t>
            </a:r>
            <a:r>
              <a:rPr lang="en-US" sz="2800" b="1" dirty="0"/>
              <a:t>(१) </a:t>
            </a:r>
            <a:r>
              <a:rPr lang="en-US" sz="2800" b="1" dirty="0" err="1"/>
              <a:t>च्या</a:t>
            </a:r>
            <a:r>
              <a:rPr lang="en-US" sz="2800" b="1" dirty="0"/>
              <a:t> </a:t>
            </a:r>
            <a:r>
              <a:rPr lang="en-US" sz="2800" b="1" dirty="0" err="1"/>
              <a:t>खंड</a:t>
            </a:r>
            <a:r>
              <a:rPr lang="en-US" sz="2800" b="1" dirty="0"/>
              <a:t>(क) </a:t>
            </a:r>
            <a:r>
              <a:rPr lang="en-US" sz="2800" b="1" dirty="0" err="1"/>
              <a:t>मध्ये</a:t>
            </a:r>
            <a:r>
              <a:rPr lang="en-US" sz="2800" b="1" dirty="0"/>
              <a:t> </a:t>
            </a:r>
            <a:r>
              <a:rPr lang="en-US" sz="2800" b="1" dirty="0" err="1"/>
              <a:t>नमूद</a:t>
            </a:r>
            <a:r>
              <a:rPr lang="en-US" sz="2800" b="1" dirty="0"/>
              <a:t> </a:t>
            </a:r>
            <a:r>
              <a:rPr lang="en-US" sz="2800" b="1" dirty="0" err="1"/>
              <a:t>केलेल्या</a:t>
            </a:r>
            <a:r>
              <a:rPr lang="en-US" sz="2800" b="1" dirty="0"/>
              <a:t> </a:t>
            </a:r>
            <a:r>
              <a:rPr lang="en-US" sz="2800" b="1" dirty="0" err="1"/>
              <a:t>जमिनींच्या</a:t>
            </a:r>
            <a:r>
              <a:rPr lang="en-US" sz="2800" b="1" dirty="0"/>
              <a:t> </a:t>
            </a:r>
            <a:r>
              <a:rPr lang="en-US" sz="2800" b="1" dirty="0" err="1"/>
              <a:t>बाबतीत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algn="just"/>
            <a:r>
              <a:rPr lang="en-US" sz="2800" b="1" dirty="0" err="1" smtClean="0"/>
              <a:t>अशी</a:t>
            </a:r>
            <a:r>
              <a:rPr lang="en-US" sz="2800" b="1" dirty="0" smtClean="0"/>
              <a:t> </a:t>
            </a:r>
            <a:r>
              <a:rPr lang="en-US" sz="2800" b="1" dirty="0" err="1"/>
              <a:t>जमीन</a:t>
            </a:r>
            <a:r>
              <a:rPr lang="en-US" sz="2800" b="1" dirty="0"/>
              <a:t>, </a:t>
            </a:r>
            <a:r>
              <a:rPr lang="en-US" sz="2800" b="1" dirty="0" err="1"/>
              <a:t>या</a:t>
            </a:r>
            <a:r>
              <a:rPr lang="en-US" sz="2800" b="1" dirty="0"/>
              <a:t> </a:t>
            </a:r>
            <a:r>
              <a:rPr lang="en-US" sz="2800" b="1" dirty="0" err="1"/>
              <a:t>अधिनियमाच्या</a:t>
            </a:r>
            <a:r>
              <a:rPr lang="en-US" sz="2800" b="1" dirty="0"/>
              <a:t> </a:t>
            </a:r>
            <a:r>
              <a:rPr lang="en-US" sz="2800" b="1" dirty="0" err="1"/>
              <a:t>प्रारंभाच्या</a:t>
            </a:r>
            <a:r>
              <a:rPr lang="en-US" sz="2800" b="1" dirty="0"/>
              <a:t> </a:t>
            </a:r>
            <a:r>
              <a:rPr lang="en-US" sz="2800" b="1" dirty="0" err="1"/>
              <a:t>दिनांकाला</a:t>
            </a:r>
            <a:r>
              <a:rPr lang="en-US" sz="2800" b="1" dirty="0"/>
              <a:t> </a:t>
            </a:r>
            <a:r>
              <a:rPr lang="en-US" sz="2800" b="1" dirty="0" err="1"/>
              <a:t>व्यक्तीच्या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कुटुंबाच्या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समाजाच्या</a:t>
            </a:r>
            <a:r>
              <a:rPr lang="en-US" sz="2800" b="1" dirty="0"/>
              <a:t> </a:t>
            </a:r>
            <a:r>
              <a:rPr lang="en-US" sz="2800" b="1" dirty="0" err="1"/>
              <a:t>भोगवटयाखाली</a:t>
            </a:r>
            <a:r>
              <a:rPr lang="en-US" sz="2800" b="1" dirty="0"/>
              <a:t> </a:t>
            </a:r>
            <a:r>
              <a:rPr lang="en-US" sz="2800" b="1" dirty="0" err="1"/>
              <a:t>असेल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algn="just"/>
            <a:r>
              <a:rPr lang="en-US" sz="2800" b="1" dirty="0" err="1" smtClean="0"/>
              <a:t>ती</a:t>
            </a:r>
            <a:r>
              <a:rPr lang="en-US" sz="2800" b="1" dirty="0" smtClean="0"/>
              <a:t> </a:t>
            </a:r>
            <a:r>
              <a:rPr lang="en-US" sz="2800" b="1" dirty="0" err="1"/>
              <a:t>प्रत्यक्ष</a:t>
            </a:r>
            <a:r>
              <a:rPr lang="en-US" sz="2800" b="1" dirty="0"/>
              <a:t> </a:t>
            </a:r>
            <a:r>
              <a:rPr lang="en-US" sz="2800" b="1" dirty="0" err="1"/>
              <a:t>भोगवटयासाठी</a:t>
            </a:r>
            <a:r>
              <a:rPr lang="en-US" sz="2800" b="1" dirty="0"/>
              <a:t> </a:t>
            </a:r>
            <a:r>
              <a:rPr lang="en-US" sz="2800" b="1" dirty="0" err="1"/>
              <a:t>असलेल्या</a:t>
            </a:r>
            <a:r>
              <a:rPr lang="en-US" sz="2800" b="1" dirty="0"/>
              <a:t> </a:t>
            </a:r>
            <a:r>
              <a:rPr lang="en-US" sz="2800" b="1" dirty="0" err="1"/>
              <a:t>क्षेत्रापुरती</a:t>
            </a:r>
            <a:r>
              <a:rPr lang="en-US" sz="2800" b="1" dirty="0"/>
              <a:t> </a:t>
            </a:r>
            <a:r>
              <a:rPr lang="en-US" sz="2800" b="1" dirty="0" err="1"/>
              <a:t>मर्यादित</a:t>
            </a:r>
            <a:r>
              <a:rPr lang="en-US" sz="2800" b="1" dirty="0"/>
              <a:t> </a:t>
            </a:r>
            <a:r>
              <a:rPr lang="en-US" sz="2800" b="1" dirty="0" err="1"/>
              <a:t>असेल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algn="just"/>
            <a:r>
              <a:rPr lang="en-US" sz="2800" b="1" i="1" u="sng" dirty="0" err="1" smtClean="0"/>
              <a:t>कोणत्याही</a:t>
            </a:r>
            <a:r>
              <a:rPr lang="en-US" sz="2800" b="1" i="1" u="sng" dirty="0" smtClean="0"/>
              <a:t> </a:t>
            </a:r>
            <a:r>
              <a:rPr lang="en-US" sz="2800" b="1" i="1" u="sng" dirty="0" err="1"/>
              <a:t>परिस्थितीत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चार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हेक्टरपेक्षा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अधिक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असणार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नाही</a:t>
            </a:r>
            <a:r>
              <a:rPr lang="en-US" sz="2800" b="1" dirty="0"/>
              <a:t>. </a:t>
            </a:r>
          </a:p>
          <a:p>
            <a:pPr algn="just"/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676400"/>
            <a:ext cx="10972800" cy="6858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>
                <a:solidFill>
                  <a:srgbClr val="FF0000"/>
                </a:solidFill>
              </a:rPr>
              <a:t>कलम ४ - </a:t>
            </a:r>
            <a:r>
              <a:rPr lang="en-US" sz="3600" b="1" dirty="0" err="1">
                <a:solidFill>
                  <a:srgbClr val="FF0000"/>
                </a:solidFill>
              </a:rPr>
              <a:t>वनहक्कांची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मान्यता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त्यांचे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पुनःस्थापन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ते</a:t>
            </a:r>
            <a:r>
              <a:rPr lang="mr-IN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निहित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करणे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तत्संबंधी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बाबी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10972800" cy="477012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</a:rPr>
              <a:t>(७)</a:t>
            </a:r>
            <a:r>
              <a:rPr lang="en-US" sz="2800" b="1" dirty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(</a:t>
            </a:r>
            <a:r>
              <a:rPr lang="en-US" sz="2800" b="1" dirty="0" err="1"/>
              <a:t>संवर्धन</a:t>
            </a:r>
            <a:r>
              <a:rPr lang="en-US" sz="2800" b="1" dirty="0"/>
              <a:t>) अधिनियम,१९८० (१९८० </a:t>
            </a:r>
            <a:r>
              <a:rPr lang="en-US" sz="2800" b="1" dirty="0" err="1"/>
              <a:t>चा</a:t>
            </a:r>
            <a:r>
              <a:rPr lang="en-US" sz="2800" b="1" dirty="0"/>
              <a:t> ६९) </a:t>
            </a:r>
            <a:r>
              <a:rPr lang="en-US" sz="2800" b="1" dirty="0" err="1"/>
              <a:t>अन्वये</a:t>
            </a:r>
            <a:r>
              <a:rPr lang="en-US" sz="2800" b="1" dirty="0"/>
              <a:t> </a:t>
            </a:r>
            <a:r>
              <a:rPr lang="en-US" sz="2800" b="1" dirty="0" err="1"/>
              <a:t>हक्क</a:t>
            </a:r>
            <a:r>
              <a:rPr lang="en-US" sz="2800" b="1" dirty="0"/>
              <a:t> </a:t>
            </a:r>
            <a:r>
              <a:rPr lang="en-US" sz="2800" b="1" dirty="0" err="1"/>
              <a:t>निर्वेध</a:t>
            </a:r>
            <a:r>
              <a:rPr lang="en-US" sz="2800" b="1" dirty="0"/>
              <a:t> </a:t>
            </a:r>
            <a:r>
              <a:rPr lang="en-US" sz="2800" b="1" dirty="0" err="1"/>
              <a:t>करण्यासह</a:t>
            </a:r>
            <a:r>
              <a:rPr lang="en-US" sz="2800" b="1" dirty="0"/>
              <a:t>, </a:t>
            </a:r>
            <a:r>
              <a:rPr lang="en-US" sz="2800" b="1" dirty="0" err="1"/>
              <a:t>वनहक्क</a:t>
            </a:r>
            <a:r>
              <a:rPr lang="en-US" sz="2800" b="1" dirty="0"/>
              <a:t>, </a:t>
            </a:r>
            <a:r>
              <a:rPr lang="en-US" sz="2800" b="1" dirty="0" err="1"/>
              <a:t>सर्व</a:t>
            </a:r>
            <a:r>
              <a:rPr lang="en-US" sz="2800" b="1" dirty="0"/>
              <a:t> </a:t>
            </a:r>
            <a:r>
              <a:rPr lang="en-US" sz="2800" b="1" dirty="0" err="1"/>
              <a:t>भारापासून</a:t>
            </a:r>
            <a:r>
              <a:rPr lang="en-US" sz="2800" b="1" dirty="0"/>
              <a:t> व </a:t>
            </a:r>
            <a:r>
              <a:rPr lang="en-US" sz="2800" b="1" dirty="0" err="1"/>
              <a:t>प्रक्रियात्मक</a:t>
            </a:r>
            <a:r>
              <a:rPr lang="en-US" sz="2800" b="1" dirty="0"/>
              <a:t> </a:t>
            </a:r>
            <a:r>
              <a:rPr lang="en-US" sz="2800" b="1" dirty="0" err="1"/>
              <a:t>आवश्यकतांपासून</a:t>
            </a:r>
            <a:r>
              <a:rPr lang="en-US" sz="2800" b="1" dirty="0"/>
              <a:t> </a:t>
            </a:r>
            <a:r>
              <a:rPr lang="en-US" sz="2800" b="1" dirty="0" err="1"/>
              <a:t>मुक्तपणे</a:t>
            </a:r>
            <a:r>
              <a:rPr lang="en-US" sz="2800" b="1" dirty="0"/>
              <a:t> </a:t>
            </a:r>
            <a:r>
              <a:rPr lang="en-US" sz="2800" b="1" dirty="0" err="1"/>
              <a:t>प्रदान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/>
              <a:t>येतील</a:t>
            </a:r>
            <a:r>
              <a:rPr lang="en-US" sz="2800" b="1" dirty="0"/>
              <a:t>, </a:t>
            </a:r>
            <a:r>
              <a:rPr lang="en-US" sz="2800" b="1" dirty="0" err="1"/>
              <a:t>या</a:t>
            </a:r>
            <a:r>
              <a:rPr lang="en-US" sz="2800" b="1" dirty="0"/>
              <a:t> </a:t>
            </a:r>
            <a:r>
              <a:rPr lang="en-US" sz="2800" b="1" dirty="0" err="1"/>
              <a:t>अधिनियमात</a:t>
            </a:r>
            <a:r>
              <a:rPr lang="en-US" sz="2800" b="1" dirty="0"/>
              <a:t> </a:t>
            </a:r>
            <a:r>
              <a:rPr lang="en-US" sz="2800" b="1" dirty="0" err="1"/>
              <a:t>विनिर्दिष्ट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/>
              <a:t>आले</a:t>
            </a:r>
            <a:r>
              <a:rPr lang="en-US" sz="2800" b="1" dirty="0"/>
              <a:t> </a:t>
            </a:r>
            <a:r>
              <a:rPr lang="en-US" sz="2800" b="1" dirty="0" err="1"/>
              <a:t>आहे</a:t>
            </a:r>
            <a:r>
              <a:rPr lang="en-US" sz="2800" b="1" dirty="0"/>
              <a:t> </a:t>
            </a:r>
            <a:r>
              <a:rPr lang="en-US" sz="2800" b="1" dirty="0" err="1"/>
              <a:t>त्याखेरीज</a:t>
            </a:r>
            <a:r>
              <a:rPr lang="en-US" sz="2800" b="1" dirty="0"/>
              <a:t> </a:t>
            </a:r>
            <a:r>
              <a:rPr lang="en-US" sz="2800" b="1" dirty="0" err="1"/>
              <a:t>वनजमिनीच्या</a:t>
            </a:r>
            <a:r>
              <a:rPr lang="en-US" sz="2800" b="1" dirty="0"/>
              <a:t> </a:t>
            </a:r>
            <a:r>
              <a:rPr lang="en-US" sz="2800" b="1" dirty="0" err="1"/>
              <a:t>रुपांतरासाठी</a:t>
            </a:r>
            <a:r>
              <a:rPr lang="en-US" sz="2800" b="1" dirty="0"/>
              <a:t> "</a:t>
            </a:r>
            <a:r>
              <a:rPr lang="en-US" sz="2800" b="1" dirty="0" err="1"/>
              <a:t>निव्वळ</a:t>
            </a:r>
            <a:r>
              <a:rPr lang="en-US" sz="2800" b="1" dirty="0"/>
              <a:t> </a:t>
            </a:r>
            <a:r>
              <a:rPr lang="en-US" sz="2800" b="1" dirty="0" err="1"/>
              <a:t>चालू</a:t>
            </a:r>
            <a:r>
              <a:rPr lang="en-US" sz="2800" b="1" dirty="0"/>
              <a:t> </a:t>
            </a:r>
            <a:r>
              <a:rPr lang="en-US" sz="2800" b="1" dirty="0" err="1"/>
              <a:t>मूल्य</a:t>
            </a:r>
            <a:r>
              <a:rPr lang="en-US" sz="2800" b="1" dirty="0"/>
              <a:t>" व "</a:t>
            </a:r>
            <a:r>
              <a:rPr lang="en-US" sz="2800" b="1" dirty="0" err="1"/>
              <a:t>पूरक</a:t>
            </a:r>
            <a:r>
              <a:rPr lang="en-US" sz="2800" b="1" dirty="0"/>
              <a:t> </a:t>
            </a:r>
            <a:r>
              <a:rPr lang="en-US" sz="2800" b="1" dirty="0" err="1"/>
              <a:t>वनरोपण</a:t>
            </a:r>
            <a:r>
              <a:rPr lang="en-US" sz="2800" b="1" dirty="0"/>
              <a:t>" </a:t>
            </a:r>
            <a:r>
              <a:rPr lang="en-US" sz="2800" b="1" dirty="0" err="1"/>
              <a:t>प्रदान</a:t>
            </a:r>
            <a:r>
              <a:rPr lang="en-US" sz="2800" b="1" dirty="0"/>
              <a:t> </a:t>
            </a:r>
            <a:r>
              <a:rPr lang="en-US" sz="2800" b="1" dirty="0" err="1"/>
              <a:t>करण्याची</a:t>
            </a:r>
            <a:r>
              <a:rPr lang="en-US" sz="2800" b="1" dirty="0"/>
              <a:t> </a:t>
            </a:r>
            <a:r>
              <a:rPr lang="en-US" sz="2800" b="1" dirty="0" err="1"/>
              <a:t>आवश्यकता</a:t>
            </a:r>
            <a:r>
              <a:rPr lang="en-US" sz="2800" b="1" dirty="0"/>
              <a:t> </a:t>
            </a:r>
            <a:r>
              <a:rPr lang="en-US" sz="2800" b="1" dirty="0" err="1"/>
              <a:t>असेल</a:t>
            </a:r>
            <a:r>
              <a:rPr lang="en-US" sz="2800" b="1" dirty="0"/>
              <a:t>. 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</a:rPr>
              <a:t>(८) </a:t>
            </a:r>
            <a:r>
              <a:rPr lang="en-US" sz="2800" b="1" dirty="0" err="1"/>
              <a:t>या</a:t>
            </a:r>
            <a:r>
              <a:rPr lang="en-US" sz="2800" b="1" dirty="0"/>
              <a:t> </a:t>
            </a:r>
            <a:r>
              <a:rPr lang="en-US" sz="2800" b="1" dirty="0" err="1"/>
              <a:t>अधिनियमान्वये</a:t>
            </a:r>
            <a:r>
              <a:rPr lang="en-US" sz="2800" b="1" dirty="0"/>
              <a:t> </a:t>
            </a:r>
            <a:r>
              <a:rPr lang="en-US" sz="2800" b="1" dirty="0" err="1"/>
              <a:t>मान्य</a:t>
            </a:r>
            <a:r>
              <a:rPr lang="en-US" sz="2800" b="1" dirty="0"/>
              <a:t> व </a:t>
            </a:r>
            <a:r>
              <a:rPr lang="en-US" sz="2800" b="1" dirty="0" err="1"/>
              <a:t>निहित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/>
              <a:t>आलेल्या</a:t>
            </a:r>
            <a:r>
              <a:rPr lang="en-US" sz="2800" b="1" dirty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हक्कांमध्ये</a:t>
            </a:r>
            <a:r>
              <a:rPr lang="en-US" sz="2800" b="1" dirty="0"/>
              <a:t> </a:t>
            </a:r>
            <a:r>
              <a:rPr lang="en-US" sz="2800" b="1" dirty="0" err="1"/>
              <a:t>आपल्या</a:t>
            </a:r>
            <a:r>
              <a:rPr lang="en-US" sz="2800" b="1" dirty="0"/>
              <a:t> </a:t>
            </a:r>
            <a:r>
              <a:rPr lang="en-US" sz="2800" b="1" dirty="0" err="1"/>
              <a:t>निवासस्थानातून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लागवडीच्या</a:t>
            </a:r>
            <a:r>
              <a:rPr lang="en-US" sz="2800" b="1" dirty="0"/>
              <a:t> </a:t>
            </a:r>
            <a:r>
              <a:rPr lang="en-US" sz="2800" b="1" dirty="0" err="1"/>
              <a:t>जमिनीमधून</a:t>
            </a:r>
            <a:r>
              <a:rPr lang="en-US" sz="2800" b="1" dirty="0"/>
              <a:t> </a:t>
            </a:r>
            <a:r>
              <a:rPr lang="en-US" sz="2800" b="1" dirty="0" err="1"/>
              <a:t>आपल्याला</a:t>
            </a:r>
            <a:r>
              <a:rPr lang="en-US" sz="2800" b="1" dirty="0"/>
              <a:t> </a:t>
            </a:r>
            <a:r>
              <a:rPr lang="en-US" sz="2800" b="1" dirty="0" err="1"/>
              <a:t>सरकारी</a:t>
            </a:r>
            <a:r>
              <a:rPr lang="en-US" sz="2800" b="1" dirty="0"/>
              <a:t> </a:t>
            </a:r>
            <a:r>
              <a:rPr lang="en-US" sz="2800" b="1" dirty="0" err="1"/>
              <a:t>विकास</a:t>
            </a:r>
            <a:r>
              <a:rPr lang="en-US" sz="2800" b="1" dirty="0"/>
              <a:t> </a:t>
            </a:r>
            <a:r>
              <a:rPr lang="en-US" sz="2800" b="1" dirty="0" err="1"/>
              <a:t>कामांच्या</a:t>
            </a:r>
            <a:r>
              <a:rPr lang="en-US" sz="2800" b="1" dirty="0"/>
              <a:t> </a:t>
            </a:r>
            <a:r>
              <a:rPr lang="en-US" sz="2800" b="1" dirty="0" err="1"/>
              <a:t>अडथळयांमुळे</a:t>
            </a:r>
            <a:r>
              <a:rPr lang="en-US" sz="2800" b="1" dirty="0"/>
              <a:t> </a:t>
            </a:r>
            <a:r>
              <a:rPr lang="en-US" sz="2800" b="1" dirty="0" err="1"/>
              <a:t>जमीनरुपी</a:t>
            </a:r>
            <a:r>
              <a:rPr lang="en-US" sz="2800" b="1" dirty="0"/>
              <a:t> </a:t>
            </a:r>
            <a:r>
              <a:rPr lang="en-US" sz="2800" b="1" dirty="0" err="1"/>
              <a:t>भरपाई</a:t>
            </a:r>
            <a:r>
              <a:rPr lang="en-US" sz="2800" b="1" dirty="0"/>
              <a:t> न </a:t>
            </a:r>
            <a:r>
              <a:rPr lang="en-US" sz="2800" b="1" dirty="0" err="1"/>
              <a:t>देता</a:t>
            </a:r>
            <a:r>
              <a:rPr lang="en-US" sz="2800" b="1" dirty="0"/>
              <a:t> </a:t>
            </a:r>
            <a:r>
              <a:rPr lang="en-US" sz="2800" b="1" dirty="0" err="1"/>
              <a:t>विस्थापित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/>
              <a:t>आले</a:t>
            </a:r>
            <a:r>
              <a:rPr lang="en-US" sz="2800" b="1" dirty="0"/>
              <a:t> </a:t>
            </a:r>
            <a:r>
              <a:rPr lang="en-US" sz="2800" b="1" dirty="0" err="1"/>
              <a:t>असे</a:t>
            </a:r>
            <a:r>
              <a:rPr lang="en-US" sz="2800" b="1" dirty="0"/>
              <a:t> </a:t>
            </a:r>
            <a:r>
              <a:rPr lang="en-US" sz="2800" b="1" dirty="0" err="1"/>
              <a:t>सिध्द</a:t>
            </a:r>
            <a:r>
              <a:rPr lang="en-US" sz="2800" b="1" dirty="0"/>
              <a:t> </a:t>
            </a:r>
            <a:r>
              <a:rPr lang="en-US" sz="2800" b="1" dirty="0" err="1"/>
              <a:t>करणा-या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नंतर</a:t>
            </a:r>
            <a:r>
              <a:rPr lang="en-US" sz="2800" b="1" dirty="0"/>
              <a:t> </a:t>
            </a:r>
            <a:r>
              <a:rPr lang="en-US" sz="2800" b="1" dirty="0" err="1"/>
              <a:t>ज्यांची</a:t>
            </a:r>
            <a:r>
              <a:rPr lang="en-US" sz="2800" b="1" dirty="0"/>
              <a:t> </a:t>
            </a:r>
            <a:r>
              <a:rPr lang="en-US" sz="2800" b="1" dirty="0" err="1"/>
              <a:t>जमीन</a:t>
            </a:r>
            <a:r>
              <a:rPr lang="en-US" sz="2800" b="1" dirty="0"/>
              <a:t>, </a:t>
            </a:r>
            <a:r>
              <a:rPr lang="en-US" sz="2800" b="1" dirty="0" err="1"/>
              <a:t>ती</a:t>
            </a:r>
            <a:r>
              <a:rPr lang="en-US" sz="2800" b="1" dirty="0"/>
              <a:t> </a:t>
            </a:r>
            <a:r>
              <a:rPr lang="en-US" sz="2800" b="1" dirty="0" err="1"/>
              <a:t>संपादित</a:t>
            </a:r>
            <a:r>
              <a:rPr lang="en-US" sz="2800" b="1" dirty="0"/>
              <a:t> </a:t>
            </a:r>
            <a:r>
              <a:rPr lang="en-US" sz="2800" b="1" dirty="0" err="1"/>
              <a:t>पाच</a:t>
            </a:r>
            <a:r>
              <a:rPr lang="en-US" sz="2800" b="1" dirty="0"/>
              <a:t> </a:t>
            </a:r>
            <a:r>
              <a:rPr lang="en-US" sz="2800" b="1" dirty="0" err="1"/>
              <a:t>वर्षात</a:t>
            </a:r>
            <a:r>
              <a:rPr lang="en-US" sz="2800" b="1" dirty="0"/>
              <a:t> </a:t>
            </a:r>
            <a:r>
              <a:rPr lang="en-US" sz="2800" b="1" dirty="0" err="1"/>
              <a:t>ती</a:t>
            </a:r>
            <a:r>
              <a:rPr lang="en-US" sz="2800" b="1" dirty="0"/>
              <a:t> </a:t>
            </a:r>
            <a:r>
              <a:rPr lang="en-US" sz="2800" b="1" dirty="0" err="1"/>
              <a:t>ज्यासाठी</a:t>
            </a:r>
            <a:r>
              <a:rPr lang="en-US" sz="2800" b="1" dirty="0"/>
              <a:t> </a:t>
            </a:r>
            <a:r>
              <a:rPr lang="en-US" sz="2800" b="1" dirty="0" err="1"/>
              <a:t>संपादित</a:t>
            </a:r>
            <a:r>
              <a:rPr lang="en-US" sz="2800" b="1" dirty="0"/>
              <a:t> </a:t>
            </a:r>
            <a:r>
              <a:rPr lang="en-US" sz="2800" b="1" dirty="0" err="1"/>
              <a:t>केली</a:t>
            </a:r>
            <a:r>
              <a:rPr lang="en-US" sz="2800" b="1" dirty="0"/>
              <a:t> </a:t>
            </a:r>
            <a:r>
              <a:rPr lang="en-US" sz="2800" b="1" dirty="0" err="1"/>
              <a:t>होती</a:t>
            </a:r>
            <a:r>
              <a:rPr lang="en-US" sz="2800" b="1" dirty="0"/>
              <a:t> </a:t>
            </a:r>
            <a:r>
              <a:rPr lang="en-US" sz="2800" b="1" dirty="0" err="1"/>
              <a:t>त्या</a:t>
            </a:r>
            <a:r>
              <a:rPr lang="en-US" sz="2800" b="1" dirty="0"/>
              <a:t> </a:t>
            </a:r>
            <a:r>
              <a:rPr lang="en-US" sz="2800" b="1" dirty="0" err="1"/>
              <a:t>प्रयोजनार्थ</a:t>
            </a:r>
            <a:r>
              <a:rPr lang="en-US" sz="2800" b="1" dirty="0"/>
              <a:t> </a:t>
            </a:r>
            <a:r>
              <a:rPr lang="en-US" sz="2800" b="1" dirty="0" err="1"/>
              <a:t>वापरण्यात</a:t>
            </a:r>
            <a:r>
              <a:rPr lang="en-US" sz="2800" b="1" dirty="0"/>
              <a:t> </a:t>
            </a:r>
            <a:r>
              <a:rPr lang="en-US" sz="2800" b="1" dirty="0" err="1"/>
              <a:t>आली</a:t>
            </a:r>
            <a:r>
              <a:rPr lang="en-US" sz="2800" b="1" dirty="0"/>
              <a:t> </a:t>
            </a:r>
            <a:r>
              <a:rPr lang="en-US" sz="2800" b="1" dirty="0" err="1"/>
              <a:t>नसेल</a:t>
            </a:r>
            <a:r>
              <a:rPr lang="en-US" sz="2800" b="1" dirty="0"/>
              <a:t> </a:t>
            </a:r>
            <a:r>
              <a:rPr lang="en-US" sz="2800" b="1" dirty="0" err="1"/>
              <a:t>अशा</a:t>
            </a:r>
            <a:r>
              <a:rPr lang="en-US" sz="2800" b="1" dirty="0"/>
              <a:t> </a:t>
            </a:r>
            <a:r>
              <a:rPr lang="en-US" sz="2800" b="1" dirty="0" err="1"/>
              <a:t>वननिवासी</a:t>
            </a:r>
            <a:r>
              <a:rPr lang="en-US" sz="2800" b="1" dirty="0"/>
              <a:t> </a:t>
            </a:r>
            <a:r>
              <a:rPr lang="en-US" sz="2800" b="1" dirty="0" err="1"/>
              <a:t>अनुसूचित</a:t>
            </a:r>
            <a:r>
              <a:rPr lang="en-US" sz="2800" b="1" dirty="0"/>
              <a:t> </a:t>
            </a:r>
            <a:r>
              <a:rPr lang="en-US" sz="2800" b="1" dirty="0" err="1"/>
              <a:t>जमाती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इतर</a:t>
            </a:r>
            <a:r>
              <a:rPr lang="en-US" sz="2800" b="1" dirty="0"/>
              <a:t> </a:t>
            </a:r>
            <a:r>
              <a:rPr lang="en-US" sz="2800" b="1" dirty="0" err="1"/>
              <a:t>पारंपारिक</a:t>
            </a:r>
            <a:r>
              <a:rPr lang="en-US" sz="2800" b="1" dirty="0"/>
              <a:t> </a:t>
            </a:r>
            <a:r>
              <a:rPr lang="en-US" sz="2800" b="1" dirty="0" err="1"/>
              <a:t>वननिवासी</a:t>
            </a:r>
            <a:r>
              <a:rPr lang="en-US" sz="2800" b="1" dirty="0"/>
              <a:t> </a:t>
            </a:r>
            <a:r>
              <a:rPr lang="en-US" sz="2800" b="1" dirty="0" err="1"/>
              <a:t>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जमिनीवरील</a:t>
            </a:r>
            <a:r>
              <a:rPr lang="en-US" sz="2800" b="1" dirty="0"/>
              <a:t> </a:t>
            </a:r>
            <a:r>
              <a:rPr lang="en-US" sz="2800" b="1" dirty="0" err="1"/>
              <a:t>हक्काचा</a:t>
            </a:r>
            <a:r>
              <a:rPr lang="en-US" sz="2800" b="1" dirty="0"/>
              <a:t> </a:t>
            </a:r>
            <a:r>
              <a:rPr lang="en-US" sz="2800" b="1" dirty="0" err="1"/>
              <a:t>समावेश</a:t>
            </a:r>
            <a:r>
              <a:rPr lang="en-US" sz="2800" b="1" dirty="0"/>
              <a:t> </a:t>
            </a:r>
            <a:r>
              <a:rPr lang="en-US" sz="2800" b="1" dirty="0" err="1"/>
              <a:t>होतो</a:t>
            </a:r>
            <a:r>
              <a:rPr lang="en-US" sz="2800" b="1" dirty="0"/>
              <a:t>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06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109728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/>
              <a:t/>
            </a:r>
            <a:br>
              <a:rPr lang="mr-IN" b="1" dirty="0"/>
            </a:br>
            <a:r>
              <a:rPr lang="mr-IN" sz="4000" b="1" dirty="0">
                <a:solidFill>
                  <a:srgbClr val="FF0000"/>
                </a:solidFill>
              </a:rPr>
              <a:t>कलम </a:t>
            </a:r>
            <a:r>
              <a:rPr lang="mr-IN" sz="4000" b="1" dirty="0" smtClean="0">
                <a:solidFill>
                  <a:srgbClr val="FF0000"/>
                </a:solidFill>
              </a:rPr>
              <a:t>५- </a:t>
            </a:r>
            <a:r>
              <a:rPr lang="en-US" b="1" dirty="0" err="1">
                <a:solidFill>
                  <a:srgbClr val="FF0000"/>
                </a:solidFill>
              </a:rPr>
              <a:t>वनहक्क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धारकाची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कर्तव्ये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11582400" cy="5867400"/>
          </a:xfrm>
        </p:spPr>
        <p:txBody>
          <a:bodyPr>
            <a:normAutofit/>
          </a:bodyPr>
          <a:lstStyle/>
          <a:p>
            <a:pPr algn="just"/>
            <a:endParaRPr lang="mr-IN" sz="1200" b="1" dirty="0" smtClean="0"/>
          </a:p>
          <a:p>
            <a:pPr algn="just"/>
            <a:r>
              <a:rPr lang="en-US" sz="3200" b="1" dirty="0" err="1" smtClean="0"/>
              <a:t>वन</a:t>
            </a:r>
            <a:r>
              <a:rPr lang="en-US" sz="3200" b="1" dirty="0" smtClean="0"/>
              <a:t> </a:t>
            </a:r>
            <a:r>
              <a:rPr lang="en-US" sz="3200" b="1" dirty="0"/>
              <a:t>व </a:t>
            </a:r>
            <a:r>
              <a:rPr lang="en-US" sz="3200" b="1" dirty="0" err="1"/>
              <a:t>जैविक</a:t>
            </a:r>
            <a:r>
              <a:rPr lang="en-US" sz="3200" b="1" dirty="0"/>
              <a:t> </a:t>
            </a:r>
            <a:r>
              <a:rPr lang="en-US" sz="3200" b="1" dirty="0" err="1"/>
              <a:t>विविधता</a:t>
            </a:r>
            <a:r>
              <a:rPr lang="en-US" sz="3200" b="1" dirty="0"/>
              <a:t> </a:t>
            </a:r>
            <a:r>
              <a:rPr lang="en-US" sz="3200" b="1" dirty="0" err="1"/>
              <a:t>यांचे</a:t>
            </a:r>
            <a:r>
              <a:rPr lang="en-US" sz="3200" b="1" dirty="0"/>
              <a:t> </a:t>
            </a:r>
            <a:r>
              <a:rPr lang="en-US" sz="3200" b="1" dirty="0" err="1"/>
              <a:t>संरक्षण</a:t>
            </a:r>
            <a:r>
              <a:rPr lang="en-US" sz="3200" b="1" dirty="0"/>
              <a:t> </a:t>
            </a:r>
            <a:r>
              <a:rPr lang="en-US" sz="3200" b="1" dirty="0" err="1"/>
              <a:t>करणे</a:t>
            </a:r>
            <a:r>
              <a:rPr lang="en-US" sz="3200" b="1" dirty="0"/>
              <a:t> ; </a:t>
            </a:r>
            <a:endParaRPr lang="mr-IN" sz="3200" b="1" dirty="0" smtClean="0"/>
          </a:p>
          <a:p>
            <a:pPr algn="just"/>
            <a:r>
              <a:rPr lang="en-US" sz="3200" b="1" dirty="0" err="1"/>
              <a:t>लगतची</a:t>
            </a:r>
            <a:r>
              <a:rPr lang="en-US" sz="3200" b="1" dirty="0"/>
              <a:t> </a:t>
            </a:r>
            <a:r>
              <a:rPr lang="en-US" sz="3200" b="1" dirty="0" err="1"/>
              <a:t>पाणलोट</a:t>
            </a:r>
            <a:r>
              <a:rPr lang="en-US" sz="3200" b="1" dirty="0"/>
              <a:t> </a:t>
            </a:r>
            <a:r>
              <a:rPr lang="en-US" sz="3200" b="1" dirty="0" err="1" smtClean="0"/>
              <a:t>क्षेत्रे</a:t>
            </a:r>
            <a:r>
              <a:rPr lang="en-US" sz="3200" b="1" dirty="0" smtClean="0"/>
              <a:t>,</a:t>
            </a:r>
            <a:r>
              <a:rPr lang="mr-IN" sz="3200" b="1" dirty="0" smtClean="0"/>
              <a:t> </a:t>
            </a:r>
            <a:r>
              <a:rPr lang="en-US" sz="3200" b="1" dirty="0" err="1" smtClean="0"/>
              <a:t>जल</a:t>
            </a:r>
            <a:r>
              <a:rPr lang="en-US" sz="3200" b="1" dirty="0" smtClean="0"/>
              <a:t> </a:t>
            </a:r>
            <a:r>
              <a:rPr lang="en-US" sz="3200" b="1" dirty="0" err="1"/>
              <a:t>स्रोत</a:t>
            </a:r>
            <a:r>
              <a:rPr lang="en-US" sz="3200" b="1" dirty="0"/>
              <a:t> व </a:t>
            </a:r>
            <a:r>
              <a:rPr lang="en-US" sz="3200" b="1" dirty="0" err="1" smtClean="0"/>
              <a:t>अन्य</a:t>
            </a:r>
            <a:r>
              <a:rPr lang="en-US" sz="3200" b="1" dirty="0" smtClean="0"/>
              <a:t> </a:t>
            </a:r>
            <a:r>
              <a:rPr lang="en-US" sz="3200" b="1" dirty="0" err="1"/>
              <a:t>संवेदनाक्षम</a:t>
            </a:r>
            <a:r>
              <a:rPr lang="en-US" sz="3200" b="1" dirty="0"/>
              <a:t> </a:t>
            </a:r>
            <a:r>
              <a:rPr lang="en-US" sz="3200" b="1" dirty="0" err="1"/>
              <a:t>क्षेत्रे</a:t>
            </a:r>
            <a:r>
              <a:rPr lang="en-US" sz="3200" b="1" dirty="0"/>
              <a:t> </a:t>
            </a:r>
            <a:r>
              <a:rPr lang="en-US" sz="3200" b="1" dirty="0" err="1"/>
              <a:t>पुरेशी</a:t>
            </a:r>
            <a:r>
              <a:rPr lang="en-US" sz="3200" b="1" dirty="0"/>
              <a:t> </a:t>
            </a:r>
            <a:r>
              <a:rPr lang="en-US" sz="3200" b="1" dirty="0" err="1"/>
              <a:t>संरक्षित</a:t>
            </a:r>
            <a:r>
              <a:rPr lang="en-US" sz="3200" b="1" dirty="0"/>
              <a:t> </a:t>
            </a:r>
            <a:r>
              <a:rPr lang="en-US" sz="3200" b="1" dirty="0" err="1"/>
              <a:t>आहेत</a:t>
            </a:r>
            <a:r>
              <a:rPr lang="en-US" sz="3200" b="1" dirty="0"/>
              <a:t> </a:t>
            </a:r>
            <a:r>
              <a:rPr lang="en-US" sz="3200" b="1" dirty="0" err="1"/>
              <a:t>याची</a:t>
            </a:r>
            <a:r>
              <a:rPr lang="en-US" sz="3200" b="1" dirty="0"/>
              <a:t> </a:t>
            </a:r>
            <a:r>
              <a:rPr lang="en-US" sz="3200" b="1" dirty="0" err="1"/>
              <a:t>सुनिश्चिती</a:t>
            </a:r>
            <a:r>
              <a:rPr lang="en-US" sz="3200" b="1" dirty="0"/>
              <a:t> </a:t>
            </a:r>
            <a:r>
              <a:rPr lang="en-US" sz="3200" b="1" dirty="0" err="1"/>
              <a:t>करील</a:t>
            </a:r>
            <a:r>
              <a:rPr lang="en-US" sz="3200" b="1" dirty="0"/>
              <a:t>; </a:t>
            </a:r>
          </a:p>
          <a:p>
            <a:pPr algn="just"/>
            <a:r>
              <a:rPr lang="en-US" sz="3200" b="1" dirty="0" err="1" smtClean="0"/>
              <a:t>वननिवासी</a:t>
            </a:r>
            <a:r>
              <a:rPr lang="en-US" sz="3200" b="1" dirty="0" smtClean="0"/>
              <a:t> </a:t>
            </a:r>
            <a:r>
              <a:rPr lang="en-US" sz="3200" b="1" dirty="0" err="1"/>
              <a:t>अनुसूचित</a:t>
            </a:r>
            <a:r>
              <a:rPr lang="en-US" sz="3200" b="1" dirty="0"/>
              <a:t> </a:t>
            </a:r>
            <a:r>
              <a:rPr lang="en-US" sz="3200" b="1" dirty="0" err="1"/>
              <a:t>जमाती</a:t>
            </a:r>
            <a:r>
              <a:rPr lang="en-US" sz="3200" b="1" dirty="0"/>
              <a:t> व </a:t>
            </a:r>
            <a:r>
              <a:rPr lang="en-US" sz="3200" b="1" dirty="0" err="1"/>
              <a:t>इतर</a:t>
            </a:r>
            <a:r>
              <a:rPr lang="en-US" sz="3200" b="1" dirty="0"/>
              <a:t> </a:t>
            </a:r>
            <a:r>
              <a:rPr lang="en-US" sz="3200" b="1" dirty="0" err="1"/>
              <a:t>पारंपारिक</a:t>
            </a:r>
            <a:r>
              <a:rPr lang="en-US" sz="3200" b="1" dirty="0"/>
              <a:t> </a:t>
            </a:r>
            <a:r>
              <a:rPr lang="en-US" sz="3200" b="1" dirty="0" err="1"/>
              <a:t>वननिवासी</a:t>
            </a:r>
            <a:r>
              <a:rPr lang="en-US" sz="3200" b="1" dirty="0"/>
              <a:t> </a:t>
            </a:r>
            <a:r>
              <a:rPr lang="en-US" sz="3200" b="1" dirty="0" err="1"/>
              <a:t>यांचे</a:t>
            </a:r>
            <a:r>
              <a:rPr lang="mr-IN" sz="3200" b="1" dirty="0"/>
              <a:t> </a:t>
            </a:r>
            <a:r>
              <a:rPr lang="en-US" sz="3200" b="1" dirty="0" err="1"/>
              <a:t>निवासस्थान</a:t>
            </a:r>
            <a:r>
              <a:rPr lang="en-US" sz="3200" b="1" dirty="0"/>
              <a:t>, </a:t>
            </a:r>
            <a:endParaRPr lang="mr-IN" sz="3200" b="1" dirty="0" smtClean="0"/>
          </a:p>
          <a:p>
            <a:pPr algn="just"/>
            <a:r>
              <a:rPr lang="en-US" sz="3200" b="1" dirty="0" err="1" smtClean="0"/>
              <a:t>त्यांच्या</a:t>
            </a:r>
            <a:r>
              <a:rPr lang="en-US" sz="3200" b="1" dirty="0" smtClean="0"/>
              <a:t> </a:t>
            </a:r>
            <a:r>
              <a:rPr lang="en-US" sz="3200" b="1" dirty="0" err="1"/>
              <a:t>सांस्कृतिक</a:t>
            </a:r>
            <a:r>
              <a:rPr lang="en-US" sz="3200" b="1" dirty="0"/>
              <a:t> व </a:t>
            </a:r>
            <a:r>
              <a:rPr lang="en-US" sz="3200" b="1" dirty="0" err="1"/>
              <a:t>नैसर्गिक</a:t>
            </a:r>
            <a:r>
              <a:rPr lang="en-US" sz="3200" b="1" dirty="0"/>
              <a:t> </a:t>
            </a:r>
            <a:r>
              <a:rPr lang="en-US" sz="3200" b="1" dirty="0" err="1"/>
              <a:t>वारसाला</a:t>
            </a:r>
            <a:r>
              <a:rPr lang="en-US" sz="3200" b="1" dirty="0"/>
              <a:t> </a:t>
            </a:r>
            <a:r>
              <a:rPr lang="en-US" sz="3200" b="1" dirty="0" err="1"/>
              <a:t>कोणत्याही</a:t>
            </a:r>
            <a:r>
              <a:rPr lang="en-US" sz="3200" b="1" dirty="0"/>
              <a:t> </a:t>
            </a:r>
            <a:r>
              <a:rPr lang="en-US" sz="3200" b="1" dirty="0" err="1"/>
              <a:t>प्रकारे</a:t>
            </a:r>
            <a:r>
              <a:rPr lang="en-US" sz="3200" b="1" dirty="0"/>
              <a:t> </a:t>
            </a:r>
            <a:r>
              <a:rPr lang="en-US" sz="3200" b="1" dirty="0" err="1"/>
              <a:t>बाधा</a:t>
            </a:r>
            <a:r>
              <a:rPr lang="en-US" sz="3200" b="1" dirty="0"/>
              <a:t> </a:t>
            </a:r>
            <a:r>
              <a:rPr lang="en-US" sz="3200" b="1" dirty="0" err="1"/>
              <a:t>पोहोचेल</a:t>
            </a:r>
            <a:r>
              <a:rPr lang="en-US" sz="3200" b="1" dirty="0"/>
              <a:t> </a:t>
            </a:r>
            <a:r>
              <a:rPr lang="en-US" sz="3200" b="1" dirty="0" err="1"/>
              <a:t>अशा</a:t>
            </a:r>
            <a:r>
              <a:rPr lang="en-US" sz="3200" b="1" dirty="0"/>
              <a:t>, </a:t>
            </a:r>
            <a:r>
              <a:rPr lang="en-US" sz="3200" b="1" dirty="0" err="1"/>
              <a:t>कोणत्याही</a:t>
            </a:r>
            <a:r>
              <a:rPr lang="en-US" sz="3200" b="1" dirty="0"/>
              <a:t> </a:t>
            </a:r>
            <a:r>
              <a:rPr lang="en-US" sz="3200" b="1" dirty="0" err="1"/>
              <a:t>प्रकारच्या</a:t>
            </a:r>
            <a:r>
              <a:rPr lang="en-US" sz="3200" b="1" dirty="0"/>
              <a:t> </a:t>
            </a:r>
            <a:r>
              <a:rPr lang="en-US" sz="3200" b="1" dirty="0" err="1"/>
              <a:t>विघातक</a:t>
            </a:r>
            <a:r>
              <a:rPr lang="en-US" sz="3200" b="1" dirty="0"/>
              <a:t> </a:t>
            </a:r>
            <a:r>
              <a:rPr lang="en-US" sz="3200" b="1" dirty="0" err="1"/>
              <a:t>प्रथांपासून</a:t>
            </a:r>
            <a:r>
              <a:rPr lang="en-US" sz="3200" b="1" dirty="0"/>
              <a:t> </a:t>
            </a:r>
            <a:r>
              <a:rPr lang="en-US" sz="3200" b="1" dirty="0" err="1"/>
              <a:t>सुरक्षित</a:t>
            </a:r>
            <a:r>
              <a:rPr lang="en-US" sz="3200" b="1" dirty="0"/>
              <a:t> </a:t>
            </a:r>
            <a:r>
              <a:rPr lang="en-US" sz="3200" b="1" dirty="0" err="1"/>
              <a:t>ठेवले</a:t>
            </a:r>
            <a:r>
              <a:rPr lang="en-US" sz="3200" b="1" dirty="0"/>
              <a:t> </a:t>
            </a:r>
            <a:r>
              <a:rPr lang="en-US" sz="3200" b="1" dirty="0" err="1"/>
              <a:t>असल्याची</a:t>
            </a:r>
            <a:r>
              <a:rPr lang="en-US" sz="3200" b="1" dirty="0"/>
              <a:t> </a:t>
            </a:r>
            <a:r>
              <a:rPr lang="en-US" sz="3200" b="1" dirty="0" err="1"/>
              <a:t>सुनिश्चिती</a:t>
            </a:r>
            <a:r>
              <a:rPr lang="en-US" sz="3200" b="1" dirty="0"/>
              <a:t> </a:t>
            </a:r>
            <a:r>
              <a:rPr lang="en-US" sz="3200" b="1" dirty="0" err="1"/>
              <a:t>करील</a:t>
            </a:r>
            <a:r>
              <a:rPr lang="en-US" sz="3200" b="1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5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1295400"/>
            <a:ext cx="10287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/>
              <a:t>जे</a:t>
            </a:r>
            <a:r>
              <a:rPr lang="en-US" sz="2800" b="1" dirty="0"/>
              <a:t> </a:t>
            </a:r>
            <a:r>
              <a:rPr lang="en-US" sz="2800" b="1" dirty="0" err="1" smtClean="0"/>
              <a:t>पिढ्या</a:t>
            </a:r>
            <a:r>
              <a:rPr lang="mr-IN" sz="2800" b="1" dirty="0" smtClean="0"/>
              <a:t>नपिढ्या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वनांमध्ये</a:t>
            </a:r>
            <a:r>
              <a:rPr lang="en-US" sz="2800" b="1" dirty="0"/>
              <a:t> </a:t>
            </a:r>
            <a:r>
              <a:rPr lang="en-US" sz="2800" b="1" dirty="0" err="1"/>
              <a:t>राहत</a:t>
            </a:r>
            <a:r>
              <a:rPr lang="en-US" sz="2800" b="1" dirty="0"/>
              <a:t> </a:t>
            </a:r>
            <a:r>
              <a:rPr lang="en-US" sz="2800" b="1" dirty="0" err="1"/>
              <a:t>आहेत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परंतु</a:t>
            </a:r>
            <a:r>
              <a:rPr lang="en-US" sz="2800" b="1" dirty="0" smtClean="0"/>
              <a:t> </a:t>
            </a:r>
            <a:r>
              <a:rPr lang="en-US" sz="2800" b="1" dirty="0" err="1"/>
              <a:t>ज्यांच्या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हक्कांची</a:t>
            </a:r>
            <a:r>
              <a:rPr lang="en-US" sz="2800" b="1" dirty="0"/>
              <a:t> </a:t>
            </a:r>
            <a:r>
              <a:rPr lang="en-US" sz="2800" b="1" dirty="0" err="1"/>
              <a:t>नोंद</a:t>
            </a:r>
            <a:r>
              <a:rPr lang="en-US" sz="2800" b="1" dirty="0"/>
              <a:t> </a:t>
            </a:r>
            <a:r>
              <a:rPr lang="en-US" sz="2800" b="1" dirty="0" err="1"/>
              <a:t>होऊ</a:t>
            </a:r>
            <a:r>
              <a:rPr lang="en-US" sz="2800" b="1" dirty="0"/>
              <a:t> </a:t>
            </a:r>
            <a:r>
              <a:rPr lang="en-US" sz="2800" b="1" dirty="0" err="1"/>
              <a:t>शकलेली</a:t>
            </a:r>
            <a:r>
              <a:rPr lang="en-US" sz="2800" b="1" dirty="0"/>
              <a:t> </a:t>
            </a:r>
            <a:r>
              <a:rPr lang="en-US" sz="2800" b="1" dirty="0" err="1"/>
              <a:t>नाही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अशा</a:t>
            </a:r>
            <a:r>
              <a:rPr lang="en-US" sz="2800" b="1" dirty="0"/>
              <a:t>, </a:t>
            </a:r>
            <a:r>
              <a:rPr lang="en-US" sz="2800" b="1" dirty="0" err="1"/>
              <a:t>वनवासी</a:t>
            </a:r>
            <a:r>
              <a:rPr lang="en-US" sz="2800" b="1" dirty="0"/>
              <a:t> </a:t>
            </a:r>
            <a:r>
              <a:rPr lang="en-US" sz="2800" b="1" dirty="0" err="1"/>
              <a:t>अनुसूचित</a:t>
            </a:r>
            <a:r>
              <a:rPr lang="en-US" sz="2800" b="1" dirty="0"/>
              <a:t> </a:t>
            </a:r>
            <a:r>
              <a:rPr lang="en-US" sz="2800" b="1" dirty="0" err="1"/>
              <a:t>जनजाती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इतर</a:t>
            </a:r>
            <a:r>
              <a:rPr lang="en-US" sz="2800" b="1" dirty="0"/>
              <a:t> </a:t>
            </a:r>
            <a:r>
              <a:rPr lang="en-US" sz="2800" b="1" dirty="0" err="1"/>
              <a:t>पारंपरिक</a:t>
            </a:r>
            <a:r>
              <a:rPr lang="en-US" sz="2800" b="1" dirty="0"/>
              <a:t> </a:t>
            </a:r>
            <a:r>
              <a:rPr lang="en-US" sz="2800" b="1" dirty="0" err="1"/>
              <a:t>वनवासी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यांच्या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हक्कांना</a:t>
            </a:r>
            <a:r>
              <a:rPr lang="en-US" sz="2800" b="1" dirty="0"/>
              <a:t> व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जमिनीवरील</a:t>
            </a:r>
            <a:r>
              <a:rPr lang="en-US" sz="2800" b="1" dirty="0"/>
              <a:t> </a:t>
            </a:r>
            <a:r>
              <a:rPr lang="en-US" sz="2800" b="1" dirty="0" err="1"/>
              <a:t>त्यांच्या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भोगवट्यास</a:t>
            </a:r>
            <a:r>
              <a:rPr lang="en-US" sz="2800" b="1" dirty="0"/>
              <a:t> </a:t>
            </a:r>
            <a:r>
              <a:rPr lang="en-US" sz="2800" b="1" dirty="0" err="1"/>
              <a:t>मान्यता</a:t>
            </a:r>
            <a:r>
              <a:rPr lang="en-US" sz="2800" b="1" dirty="0"/>
              <a:t> </a:t>
            </a:r>
            <a:r>
              <a:rPr lang="en-US" sz="2800" b="1" dirty="0" err="1"/>
              <a:t>देण्यासाठी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असे</a:t>
            </a:r>
            <a:r>
              <a:rPr lang="en-US" sz="2800" b="1" dirty="0" smtClean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हक्क</a:t>
            </a:r>
            <a:r>
              <a:rPr lang="en-US" sz="2800" b="1" dirty="0"/>
              <a:t> व </a:t>
            </a:r>
            <a:r>
              <a:rPr lang="en-US" sz="2800" b="1" dirty="0" err="1"/>
              <a:t>भोगवटा</a:t>
            </a:r>
            <a:r>
              <a:rPr lang="en-US" sz="2800" b="1" dirty="0"/>
              <a:t> </a:t>
            </a:r>
            <a:r>
              <a:rPr lang="en-US" sz="2800" b="1" dirty="0" err="1"/>
              <a:t>त्यांच्याकडे</a:t>
            </a:r>
            <a:r>
              <a:rPr lang="en-US" sz="2800" b="1" dirty="0"/>
              <a:t> </a:t>
            </a:r>
            <a:r>
              <a:rPr lang="en-US" sz="2800" b="1" dirty="0" err="1"/>
              <a:t>निहित</a:t>
            </a:r>
            <a:r>
              <a:rPr lang="en-US" sz="2800" b="1" dirty="0"/>
              <a:t> </a:t>
            </a:r>
            <a:r>
              <a:rPr lang="en-US" sz="2800" b="1" dirty="0" err="1"/>
              <a:t>करण्यासाठी</a:t>
            </a:r>
            <a:r>
              <a:rPr lang="en-US" sz="2800" b="1" dirty="0"/>
              <a:t> </a:t>
            </a:r>
            <a:r>
              <a:rPr lang="en-US" sz="2800" b="1" dirty="0" smtClean="0"/>
              <a:t>;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अशा</a:t>
            </a:r>
            <a:r>
              <a:rPr lang="en-US" sz="2800" b="1" dirty="0" smtClean="0"/>
              <a:t> </a:t>
            </a:r>
            <a:r>
              <a:rPr lang="en-US" sz="2800" b="1" dirty="0" err="1"/>
              <a:t>प्रकारे</a:t>
            </a:r>
            <a:r>
              <a:rPr lang="en-US" sz="2800" b="1" dirty="0"/>
              <a:t> </a:t>
            </a:r>
            <a:r>
              <a:rPr lang="en-US" sz="2800" b="1" dirty="0" err="1"/>
              <a:t>निहित</a:t>
            </a:r>
            <a:r>
              <a:rPr lang="en-US" sz="2800" b="1" dirty="0"/>
              <a:t> </a:t>
            </a:r>
            <a:r>
              <a:rPr lang="en-US" sz="2800" b="1" dirty="0" err="1"/>
              <a:t>केलेल्या</a:t>
            </a:r>
            <a:r>
              <a:rPr lang="en-US" sz="2800" b="1" dirty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हक्कांची</a:t>
            </a:r>
            <a:r>
              <a:rPr lang="en-US" sz="2800" b="1" dirty="0"/>
              <a:t> </a:t>
            </a:r>
            <a:r>
              <a:rPr lang="en-US" sz="2800" b="1" dirty="0" err="1"/>
              <a:t>नोंद</a:t>
            </a:r>
            <a:r>
              <a:rPr lang="en-US" sz="2800" b="1" dirty="0"/>
              <a:t> </a:t>
            </a:r>
            <a:r>
              <a:rPr lang="en-US" sz="2800" b="1" dirty="0" err="1" smtClean="0"/>
              <a:t>करण्यासाठी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मूलभूत</a:t>
            </a:r>
            <a:r>
              <a:rPr lang="en-US" sz="2800" b="1" dirty="0" smtClean="0"/>
              <a:t> </a:t>
            </a:r>
            <a:r>
              <a:rPr lang="en-US" sz="2800" b="1" dirty="0" err="1"/>
              <a:t>कार्यपद्धतीची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जमिनींसंबंधातील</a:t>
            </a:r>
            <a:r>
              <a:rPr lang="en-US" sz="2800" b="1" dirty="0"/>
              <a:t> </a:t>
            </a:r>
            <a:r>
              <a:rPr lang="en-US" sz="2800" b="1" dirty="0" err="1"/>
              <a:t>अशा</a:t>
            </a:r>
            <a:r>
              <a:rPr lang="en-US" sz="2800" b="1" dirty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हक्कांच्या</a:t>
            </a:r>
            <a:r>
              <a:rPr lang="en-US" sz="2800" b="1" dirty="0"/>
              <a:t> </a:t>
            </a:r>
            <a:r>
              <a:rPr lang="en-US" sz="2800" b="1" dirty="0" err="1"/>
              <a:t>मान्यतेसाठी</a:t>
            </a:r>
            <a:r>
              <a:rPr lang="en-US" sz="2800" b="1" dirty="0"/>
              <a:t> व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त्यांच्या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निहितीकरणासाठी</a:t>
            </a:r>
            <a:r>
              <a:rPr lang="en-US" sz="2800" b="1" dirty="0"/>
              <a:t> </a:t>
            </a:r>
            <a:r>
              <a:rPr lang="en-US" sz="2800" b="1" dirty="0" err="1"/>
              <a:t>आवश्यक</a:t>
            </a:r>
            <a:r>
              <a:rPr lang="en-US" sz="2800" b="1" dirty="0"/>
              <a:t> </a:t>
            </a:r>
            <a:r>
              <a:rPr lang="en-US" sz="2800" b="1" dirty="0" err="1"/>
              <a:t>असलेल्या</a:t>
            </a:r>
            <a:r>
              <a:rPr lang="en-US" sz="2800" b="1" dirty="0"/>
              <a:t> </a:t>
            </a:r>
            <a:r>
              <a:rPr lang="en-US" sz="2800" b="1" dirty="0" err="1"/>
              <a:t>पुराव्यांचे</a:t>
            </a:r>
            <a:r>
              <a:rPr lang="en-US" sz="2800" b="1" dirty="0"/>
              <a:t> </a:t>
            </a:r>
            <a:r>
              <a:rPr lang="en-US" sz="2800" b="1" dirty="0" err="1"/>
              <a:t>स्वरूप</a:t>
            </a:r>
            <a:r>
              <a:rPr lang="en-US" sz="2800" b="1" dirty="0"/>
              <a:t> </a:t>
            </a:r>
            <a:r>
              <a:rPr lang="en-US" sz="2800" b="1" dirty="0" err="1"/>
              <a:t>याकरिता</a:t>
            </a:r>
            <a:r>
              <a:rPr lang="en-US" sz="2800" b="1" dirty="0"/>
              <a:t> </a:t>
            </a:r>
            <a:r>
              <a:rPr lang="en-US" sz="2800" b="1" dirty="0" err="1"/>
              <a:t>तरतूद</a:t>
            </a:r>
            <a:r>
              <a:rPr lang="en-US" sz="2800" b="1" dirty="0"/>
              <a:t> </a:t>
            </a:r>
            <a:r>
              <a:rPr lang="en-US" sz="2800" b="1" dirty="0" err="1"/>
              <a:t>करण्यासाठी</a:t>
            </a:r>
            <a:r>
              <a:rPr lang="en-US" sz="2800" b="1" dirty="0"/>
              <a:t> </a:t>
            </a:r>
            <a:r>
              <a:rPr lang="mr-IN" sz="2800" b="1" dirty="0" smtClean="0"/>
              <a:t>हा </a:t>
            </a:r>
            <a:r>
              <a:rPr lang="en-US" sz="2800" b="1" dirty="0" err="1" smtClean="0"/>
              <a:t>अधिनियम</a:t>
            </a:r>
            <a:r>
              <a:rPr lang="mr-IN" sz="3200" dirty="0"/>
              <a:t> </a:t>
            </a:r>
            <a:r>
              <a:rPr lang="mr-IN" sz="2800" b="1" dirty="0"/>
              <a:t>आहे. 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3124200" y="609600"/>
            <a:ext cx="502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2800" b="1" dirty="0" smtClean="0">
                <a:solidFill>
                  <a:srgbClr val="FF0000"/>
                </a:solidFill>
              </a:rPr>
              <a:t>वनहक्क अधिनियमाचे  उद्देश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76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53340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/>
            </a:r>
            <a:br>
              <a:rPr lang="en-US" sz="3600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11582400" cy="5334000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err="1" smtClean="0"/>
              <a:t>सामाजिक</a:t>
            </a:r>
            <a:r>
              <a:rPr lang="en-US" sz="3600" b="1" dirty="0" smtClean="0"/>
              <a:t> </a:t>
            </a:r>
            <a:r>
              <a:rPr lang="en-US" sz="3600" b="1" dirty="0" err="1"/>
              <a:t>वनांचे</a:t>
            </a:r>
            <a:r>
              <a:rPr lang="en-US" sz="3600" b="1" dirty="0"/>
              <a:t> </a:t>
            </a:r>
            <a:r>
              <a:rPr lang="en-US" sz="3600" b="1" dirty="0" err="1"/>
              <a:t>स्रोत</a:t>
            </a:r>
            <a:r>
              <a:rPr lang="en-US" sz="3600" b="1" dirty="0"/>
              <a:t> </a:t>
            </a:r>
            <a:r>
              <a:rPr lang="en-US" sz="3600" b="1" dirty="0" err="1"/>
              <a:t>मिळविण्याच्या</a:t>
            </a:r>
            <a:r>
              <a:rPr lang="en-US" sz="3600" b="1" dirty="0"/>
              <a:t> </a:t>
            </a:r>
            <a:r>
              <a:rPr lang="en-US" sz="3600" b="1" dirty="0" err="1"/>
              <a:t>मार्गाचे</a:t>
            </a:r>
            <a:r>
              <a:rPr lang="en-US" sz="3600" b="1" dirty="0"/>
              <a:t> </a:t>
            </a:r>
            <a:r>
              <a:rPr lang="en-US" sz="3600" b="1" dirty="0" err="1"/>
              <a:t>विनियमन</a:t>
            </a:r>
            <a:r>
              <a:rPr lang="en-US" sz="3600" b="1" dirty="0"/>
              <a:t> </a:t>
            </a:r>
            <a:r>
              <a:rPr lang="en-US" sz="3600" b="1" dirty="0" err="1"/>
              <a:t>करणे</a:t>
            </a:r>
            <a:r>
              <a:rPr lang="en-US" sz="3600" b="1" dirty="0"/>
              <a:t> </a:t>
            </a:r>
            <a:r>
              <a:rPr lang="en-US" sz="3600" b="1" dirty="0" err="1"/>
              <a:t>आणि</a:t>
            </a:r>
            <a:r>
              <a:rPr lang="en-US" sz="3600" b="1" dirty="0"/>
              <a:t> </a:t>
            </a:r>
            <a:endParaRPr lang="mr-IN" sz="3600" b="1" dirty="0" smtClean="0"/>
          </a:p>
          <a:p>
            <a:pPr algn="just"/>
            <a:r>
              <a:rPr lang="en-US" sz="3600" b="1" dirty="0" err="1" smtClean="0"/>
              <a:t>वन्य</a:t>
            </a:r>
            <a:r>
              <a:rPr lang="en-US" sz="3600" b="1" dirty="0" smtClean="0"/>
              <a:t> </a:t>
            </a:r>
            <a:r>
              <a:rPr lang="en-US" sz="3600" b="1" dirty="0" err="1"/>
              <a:t>प्राणी</a:t>
            </a:r>
            <a:r>
              <a:rPr lang="en-US" sz="3600" b="1" dirty="0"/>
              <a:t>, </a:t>
            </a:r>
            <a:r>
              <a:rPr lang="en-US" sz="3600" b="1" dirty="0" err="1"/>
              <a:t>वन</a:t>
            </a:r>
            <a:r>
              <a:rPr lang="en-US" sz="3600" b="1" dirty="0"/>
              <a:t> व </a:t>
            </a:r>
            <a:r>
              <a:rPr lang="en-US" sz="3600" b="1" dirty="0" err="1"/>
              <a:t>जैविक</a:t>
            </a:r>
            <a:r>
              <a:rPr lang="en-US" sz="3600" b="1" dirty="0"/>
              <a:t> </a:t>
            </a:r>
            <a:r>
              <a:rPr lang="en-US" sz="3600" b="1" dirty="0" err="1"/>
              <a:t>विविधता</a:t>
            </a:r>
            <a:r>
              <a:rPr lang="en-US" sz="3600" b="1" dirty="0"/>
              <a:t> </a:t>
            </a:r>
            <a:r>
              <a:rPr lang="en-US" sz="3600" b="1" dirty="0" err="1"/>
              <a:t>यांवर</a:t>
            </a:r>
            <a:r>
              <a:rPr lang="en-US" sz="3600" b="1" dirty="0"/>
              <a:t> </a:t>
            </a:r>
            <a:r>
              <a:rPr lang="en-US" sz="3600" b="1" dirty="0" err="1"/>
              <a:t>प्रतिकूल</a:t>
            </a:r>
            <a:r>
              <a:rPr lang="en-US" sz="3600" b="1" dirty="0"/>
              <a:t> </a:t>
            </a:r>
            <a:r>
              <a:rPr lang="en-US" sz="3600" b="1" dirty="0" err="1"/>
              <a:t>परिणाम</a:t>
            </a:r>
            <a:r>
              <a:rPr lang="en-US" sz="3600" b="1" dirty="0"/>
              <a:t> </a:t>
            </a:r>
            <a:r>
              <a:rPr lang="en-US" sz="3600" b="1" dirty="0" err="1"/>
              <a:t>करणारी</a:t>
            </a:r>
            <a:r>
              <a:rPr lang="en-US" sz="3600" b="1" dirty="0"/>
              <a:t> </a:t>
            </a:r>
            <a:r>
              <a:rPr lang="en-US" sz="3600" b="1" dirty="0" err="1"/>
              <a:t>कोणतीही</a:t>
            </a:r>
            <a:r>
              <a:rPr lang="en-US" sz="3600" b="1" dirty="0"/>
              <a:t> </a:t>
            </a:r>
            <a:r>
              <a:rPr lang="en-US" sz="3600" b="1" dirty="0" err="1"/>
              <a:t>कृती</a:t>
            </a:r>
            <a:r>
              <a:rPr lang="en-US" sz="3600" b="1" dirty="0"/>
              <a:t> </a:t>
            </a:r>
            <a:r>
              <a:rPr lang="en-US" sz="3600" b="1" dirty="0" err="1" smtClean="0"/>
              <a:t>थांबविणे</a:t>
            </a:r>
            <a:endParaRPr lang="mr-IN" sz="3600" b="1" dirty="0" smtClean="0"/>
          </a:p>
          <a:p>
            <a:pPr algn="just"/>
            <a:r>
              <a:rPr lang="en-US" sz="3600" b="1" dirty="0" smtClean="0"/>
              <a:t> </a:t>
            </a:r>
            <a:r>
              <a:rPr lang="en-US" sz="3600" b="1" dirty="0" err="1" smtClean="0"/>
              <a:t>ग्रामसभेने</a:t>
            </a:r>
            <a:r>
              <a:rPr lang="en-US" sz="3600" b="1" dirty="0" smtClean="0"/>
              <a:t> </a:t>
            </a:r>
            <a:r>
              <a:rPr lang="en-US" sz="3600" b="1" dirty="0" err="1"/>
              <a:t>घेतलेल्या</a:t>
            </a:r>
            <a:r>
              <a:rPr lang="en-US" sz="3600" b="1" dirty="0"/>
              <a:t> </a:t>
            </a:r>
            <a:r>
              <a:rPr lang="en-US" sz="3600" b="1" dirty="0" err="1"/>
              <a:t>निर्णयांचे</a:t>
            </a:r>
            <a:r>
              <a:rPr lang="en-US" sz="3600" b="1" dirty="0"/>
              <a:t> </a:t>
            </a:r>
            <a:r>
              <a:rPr lang="en-US" sz="3600" b="1" dirty="0" err="1"/>
              <a:t>अनुपालन</a:t>
            </a:r>
            <a:r>
              <a:rPr lang="en-US" sz="3600" b="1" dirty="0"/>
              <a:t> </a:t>
            </a:r>
            <a:r>
              <a:rPr lang="en-US" sz="3600" b="1" dirty="0" err="1"/>
              <a:t>केले</a:t>
            </a:r>
            <a:r>
              <a:rPr lang="en-US" sz="3600" b="1" dirty="0"/>
              <a:t> </a:t>
            </a:r>
            <a:r>
              <a:rPr lang="en-US" sz="3600" b="1" dirty="0" err="1"/>
              <a:t>जात</a:t>
            </a:r>
            <a:r>
              <a:rPr lang="en-US" sz="3600" b="1" dirty="0"/>
              <a:t> </a:t>
            </a:r>
            <a:r>
              <a:rPr lang="en-US" sz="3600" b="1" dirty="0" err="1"/>
              <a:t>असल्याची</a:t>
            </a:r>
            <a:r>
              <a:rPr lang="en-US" sz="3600" b="1" dirty="0"/>
              <a:t> </a:t>
            </a:r>
            <a:r>
              <a:rPr lang="en-US" sz="3600" b="1" dirty="0" err="1"/>
              <a:t>सुनिश्चिती</a:t>
            </a:r>
            <a:r>
              <a:rPr lang="en-US" sz="3600" b="1" dirty="0"/>
              <a:t> </a:t>
            </a:r>
            <a:r>
              <a:rPr lang="en-US" sz="3600" b="1" dirty="0" err="1"/>
              <a:t>करील</a:t>
            </a:r>
            <a:endParaRPr lang="en-US" sz="3600" b="1" dirty="0"/>
          </a:p>
        </p:txBody>
      </p:sp>
      <p:sp>
        <p:nvSpPr>
          <p:cNvPr id="4" name="Rectangle 3"/>
          <p:cNvSpPr/>
          <p:nvPr/>
        </p:nvSpPr>
        <p:spPr>
          <a:xfrm>
            <a:off x="1447800" y="990600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>
                <a:solidFill>
                  <a:srgbClr val="FF0000"/>
                </a:solidFill>
              </a:rPr>
              <a:t>कलम ५- </a:t>
            </a:r>
            <a:r>
              <a:rPr lang="en-US" sz="3600" b="1" dirty="0" err="1">
                <a:solidFill>
                  <a:srgbClr val="FF0000"/>
                </a:solidFill>
              </a:rPr>
              <a:t>वनहक्क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धारकाची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कर्तव्ये</a:t>
            </a:r>
            <a:endParaRPr lang="en-US" sz="3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4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57400"/>
            <a:ext cx="10363200" cy="2133600"/>
          </a:xfrm>
        </p:spPr>
        <p:txBody>
          <a:bodyPr>
            <a:normAutofit/>
          </a:bodyPr>
          <a:lstStyle/>
          <a:p>
            <a:pPr algn="ctr"/>
            <a:r>
              <a:rPr lang="mr-IN" dirty="0" smtClean="0">
                <a:solidFill>
                  <a:srgbClr val="FF0000"/>
                </a:solidFill>
              </a:rPr>
              <a:t> </a:t>
            </a:r>
            <a:r>
              <a:rPr lang="mr-IN" sz="3600" b="1" dirty="0" smtClean="0">
                <a:solidFill>
                  <a:srgbClr val="FF0000"/>
                </a:solidFill>
              </a:rPr>
              <a:t>प्रकरण चार</a:t>
            </a:r>
            <a:r>
              <a:rPr lang="mr-IN" sz="5400" b="1" dirty="0">
                <a:solidFill>
                  <a:srgbClr val="FF0000"/>
                </a:solidFill>
              </a:rPr>
              <a:t/>
            </a:r>
            <a:br>
              <a:rPr lang="mr-IN" sz="5400" b="1" dirty="0">
                <a:solidFill>
                  <a:srgbClr val="FF0000"/>
                </a:solidFill>
              </a:rPr>
            </a:br>
            <a:r>
              <a:rPr lang="en-US" sz="3600" b="1" dirty="0" err="1">
                <a:solidFill>
                  <a:srgbClr val="FF0000"/>
                </a:solidFill>
              </a:rPr>
              <a:t>वनहक्क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निहित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करण्यासाठी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प्राधिकार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>
                <a:solidFill>
                  <a:srgbClr val="FF0000"/>
                </a:solidFill>
              </a:rPr>
              <a:t>कार्यपध्दती</a:t>
            </a:r>
            <a:r>
              <a:rPr lang="en-US" sz="3600" dirty="0">
                <a:solidFill>
                  <a:srgbClr val="FF0000"/>
                </a:solidFill>
              </a:rPr>
              <a:t>. </a:t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mr-IN" sz="3600" b="1" dirty="0" smtClean="0">
                <a:solidFill>
                  <a:srgbClr val="FF0000"/>
                </a:solidFill>
              </a:rPr>
              <a:t>कलम ६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696136"/>
      </p:ext>
    </p:extLst>
  </p:cSld>
  <p:clrMapOvr>
    <a:masterClrMapping/>
  </p:clrMapOvr>
  <p:transition advClick="0" advTm="8000">
    <p:pull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9906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वनहक्क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निहित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करण्यासाठी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प्राधिकार</a:t>
            </a:r>
            <a:r>
              <a:rPr lang="en-US" sz="3600" b="1" dirty="0">
                <a:solidFill>
                  <a:srgbClr val="FF0000"/>
                </a:solidFill>
              </a:rPr>
              <a:t> व </a:t>
            </a:r>
            <a:r>
              <a:rPr lang="en-US" sz="3600" b="1" dirty="0" err="1" smtClean="0">
                <a:solidFill>
                  <a:srgbClr val="FF0000"/>
                </a:solidFill>
              </a:rPr>
              <a:t>कार्यपध्दती</a:t>
            </a:r>
            <a:r>
              <a:rPr lang="mr-IN" sz="3600" b="1" dirty="0" smtClean="0">
                <a:solidFill>
                  <a:srgbClr val="FF0000"/>
                </a:solidFill>
              </a:rPr>
              <a:t> </a:t>
            </a:r>
            <a:br>
              <a:rPr lang="mr-IN" sz="3600" b="1" dirty="0" smtClean="0">
                <a:solidFill>
                  <a:srgbClr val="FF0000"/>
                </a:solidFill>
              </a:rPr>
            </a:br>
            <a:r>
              <a:rPr lang="mr-IN" sz="3600" b="1" dirty="0" smtClean="0">
                <a:solidFill>
                  <a:srgbClr val="FF0000"/>
                </a:solidFill>
              </a:rPr>
              <a:t>कलम ६(१)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905000"/>
            <a:ext cx="11582400" cy="51816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err="1"/>
              <a:t>वनहक्कांचे</a:t>
            </a:r>
            <a:r>
              <a:rPr lang="en-US" sz="3200" b="1" dirty="0"/>
              <a:t> </a:t>
            </a:r>
            <a:r>
              <a:rPr lang="en-US" sz="3200" b="1" dirty="0" smtClean="0"/>
              <a:t>स्वरूप</a:t>
            </a:r>
            <a:r>
              <a:rPr lang="mr-IN" sz="3200" b="1" dirty="0" smtClean="0"/>
              <a:t> </a:t>
            </a:r>
            <a:r>
              <a:rPr lang="en-US" sz="3200" b="1" dirty="0" smtClean="0"/>
              <a:t>व</a:t>
            </a:r>
            <a:r>
              <a:rPr lang="en-US" sz="3200" b="1" dirty="0"/>
              <a:t> </a:t>
            </a:r>
            <a:r>
              <a:rPr lang="en-US" sz="3200" b="1" dirty="0" err="1"/>
              <a:t>व्याप्ती</a:t>
            </a:r>
            <a:r>
              <a:rPr lang="en-US" sz="3200" b="1" dirty="0"/>
              <a:t> </a:t>
            </a:r>
            <a:r>
              <a:rPr lang="en-US" sz="3200" b="1" dirty="0" err="1"/>
              <a:t>ठरविण्याची</a:t>
            </a:r>
            <a:r>
              <a:rPr lang="en-US" sz="3200" b="1" dirty="0"/>
              <a:t> </a:t>
            </a:r>
            <a:r>
              <a:rPr lang="en-US" sz="3200" b="1" dirty="0" err="1"/>
              <a:t>प्रक्रिया</a:t>
            </a:r>
            <a:r>
              <a:rPr lang="en-US" sz="3200" b="1" dirty="0"/>
              <a:t> </a:t>
            </a:r>
            <a:r>
              <a:rPr lang="en-US" sz="3200" b="1" dirty="0" err="1"/>
              <a:t>सुरू</a:t>
            </a:r>
            <a:r>
              <a:rPr lang="en-US" sz="3200" b="1" dirty="0"/>
              <a:t> </a:t>
            </a:r>
            <a:r>
              <a:rPr lang="en-US" sz="3200" b="1" dirty="0" err="1"/>
              <a:t>करणारे</a:t>
            </a:r>
            <a:r>
              <a:rPr lang="en-US" sz="3200" b="1" dirty="0"/>
              <a:t> ग्रामसभा </a:t>
            </a:r>
            <a:r>
              <a:rPr lang="en-US" sz="3200" b="1" dirty="0" err="1"/>
              <a:t>हे</a:t>
            </a:r>
            <a:r>
              <a:rPr lang="en-US" sz="3200" b="1" dirty="0"/>
              <a:t> </a:t>
            </a:r>
            <a:r>
              <a:rPr lang="en-US" sz="3200" b="1" dirty="0" err="1"/>
              <a:t>एक</a:t>
            </a:r>
            <a:r>
              <a:rPr lang="en-US" sz="3200" b="1" dirty="0"/>
              <a:t> </a:t>
            </a:r>
            <a:r>
              <a:rPr lang="en-US" sz="3200" b="1" dirty="0" err="1"/>
              <a:t>पारंपारिक</a:t>
            </a:r>
            <a:r>
              <a:rPr lang="en-US" sz="3200" b="1" dirty="0"/>
              <a:t> </a:t>
            </a:r>
            <a:r>
              <a:rPr lang="en-US" sz="3200" b="1" dirty="0" err="1"/>
              <a:t>वन</a:t>
            </a:r>
            <a:r>
              <a:rPr lang="en-US" sz="3200" b="1" dirty="0"/>
              <a:t> </a:t>
            </a:r>
            <a:r>
              <a:rPr lang="en-US" sz="3200" b="1" dirty="0" err="1"/>
              <a:t>प्राधिकरण</a:t>
            </a:r>
            <a:r>
              <a:rPr lang="en-US" sz="3200" b="1" dirty="0"/>
              <a:t> </a:t>
            </a:r>
            <a:r>
              <a:rPr lang="mr-IN" sz="3200" b="1" dirty="0" smtClean="0"/>
              <a:t>आहे.</a:t>
            </a:r>
          </a:p>
          <a:p>
            <a:pPr algn="just"/>
            <a:r>
              <a:rPr lang="mr-IN" sz="3200" b="1" dirty="0" smtClean="0"/>
              <a:t>वनहक्क समितीमार्फत </a:t>
            </a:r>
            <a:r>
              <a:rPr lang="en-US" sz="3200" b="1" dirty="0" err="1" smtClean="0"/>
              <a:t>दावे</a:t>
            </a:r>
            <a:r>
              <a:rPr lang="en-US" sz="3200" b="1" dirty="0" smtClean="0"/>
              <a:t> </a:t>
            </a:r>
            <a:r>
              <a:rPr lang="en-US" sz="3200" b="1" dirty="0" err="1"/>
              <a:t>प्राप्त</a:t>
            </a:r>
            <a:r>
              <a:rPr lang="en-US" sz="3200" b="1" dirty="0"/>
              <a:t> </a:t>
            </a:r>
            <a:r>
              <a:rPr lang="en-US" sz="3200" b="1" dirty="0" err="1"/>
              <a:t>करून</a:t>
            </a:r>
            <a:r>
              <a:rPr lang="en-US" sz="3200" b="1" dirty="0" smtClean="0"/>
              <a:t>,</a:t>
            </a:r>
            <a:endParaRPr lang="mr-IN" sz="3200" b="1" dirty="0" smtClean="0"/>
          </a:p>
          <a:p>
            <a:pPr algn="just"/>
            <a:r>
              <a:rPr lang="mr-IN" sz="3200" b="1" dirty="0" smtClean="0"/>
              <a:t>दावेदाराकडून पुरावे घेणे.</a:t>
            </a:r>
          </a:p>
          <a:p>
            <a:pPr algn="just"/>
            <a:r>
              <a:rPr lang="mr-IN" sz="3200" b="1" dirty="0" smtClean="0"/>
              <a:t>स्थळ निरीक्षण</a:t>
            </a:r>
            <a:r>
              <a:rPr lang="en-US" sz="3200" b="1" dirty="0" smtClean="0"/>
              <a:t> </a:t>
            </a:r>
            <a:r>
              <a:rPr lang="mr-IN" sz="3200" b="1" dirty="0" smtClean="0"/>
              <a:t>करून खात्री करणे </a:t>
            </a:r>
            <a:endParaRPr lang="mr-IN" sz="3200" b="1" dirty="0"/>
          </a:p>
          <a:p>
            <a:r>
              <a:rPr lang="mr-IN" sz="3200" b="1" dirty="0" smtClean="0"/>
              <a:t>पुरावयाची पडताळणी करणे व ठराव करून </a:t>
            </a:r>
            <a:r>
              <a:rPr lang="en-US" sz="3200" b="1" dirty="0" smtClean="0"/>
              <a:t> </a:t>
            </a:r>
            <a:r>
              <a:rPr lang="mr-IN" sz="3200" b="1" dirty="0" smtClean="0"/>
              <a:t>वनहक्क मान्यतेसाठी अथवा दावा नाकारण्यासाठी </a:t>
            </a:r>
            <a:r>
              <a:rPr lang="en-US" sz="3200" b="1" dirty="0" err="1" smtClean="0"/>
              <a:t>विहित</a:t>
            </a:r>
            <a:r>
              <a:rPr lang="en-US" sz="3200" b="1" dirty="0" smtClean="0"/>
              <a:t> </a:t>
            </a:r>
            <a:r>
              <a:rPr lang="en-US" sz="3200" b="1" dirty="0" err="1"/>
              <a:t>केलेल्या</a:t>
            </a:r>
            <a:r>
              <a:rPr lang="en-US" sz="3200" b="1" dirty="0"/>
              <a:t> </a:t>
            </a:r>
            <a:r>
              <a:rPr lang="en-US" sz="3200" b="1" dirty="0" err="1"/>
              <a:t>रीतीने</a:t>
            </a:r>
            <a:r>
              <a:rPr lang="en-US" sz="3200" b="1" dirty="0"/>
              <a:t> </a:t>
            </a:r>
            <a:r>
              <a:rPr lang="en-US" sz="3200" b="1" dirty="0" err="1" smtClean="0"/>
              <a:t>शिफारस</a:t>
            </a:r>
            <a:r>
              <a:rPr lang="mr-IN" sz="3200" b="1" dirty="0" smtClean="0"/>
              <a:t> करणे.  </a:t>
            </a:r>
            <a:endParaRPr lang="en-US" sz="32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83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10972800" cy="838200"/>
          </a:xfrm>
        </p:spPr>
        <p:txBody>
          <a:bodyPr>
            <a:noAutofit/>
          </a:bodyPr>
          <a:lstStyle/>
          <a:p>
            <a:pPr algn="ctr"/>
            <a:r>
              <a:rPr lang="mr-IN" sz="2800" b="1" dirty="0" smtClean="0">
                <a:solidFill>
                  <a:srgbClr val="FF0000"/>
                </a:solidFill>
              </a:rPr>
              <a:t>कलम ६(२) व (३) - ग्रामसभेने दावा नाकारल्यास उपविभागस्तरीय समितीकडे अर्ज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76400"/>
            <a:ext cx="11582400" cy="4876800"/>
          </a:xfrm>
        </p:spPr>
        <p:txBody>
          <a:bodyPr>
            <a:normAutofit/>
          </a:bodyPr>
          <a:lstStyle/>
          <a:p>
            <a:r>
              <a:rPr lang="mr-IN" b="1" dirty="0" smtClean="0">
                <a:solidFill>
                  <a:srgbClr val="FF0000"/>
                </a:solidFill>
              </a:rPr>
              <a:t>(२) </a:t>
            </a:r>
            <a:r>
              <a:rPr lang="en-US" b="1" dirty="0" err="1" smtClean="0"/>
              <a:t>ग्रामसभेच्या</a:t>
            </a:r>
            <a:r>
              <a:rPr lang="en-US" b="1" dirty="0" smtClean="0"/>
              <a:t> </a:t>
            </a:r>
            <a:r>
              <a:rPr lang="en-US" b="1" dirty="0" err="1"/>
              <a:t>निर्णयामुळे</a:t>
            </a:r>
            <a:r>
              <a:rPr lang="en-US" b="1" dirty="0"/>
              <a:t> </a:t>
            </a:r>
            <a:r>
              <a:rPr lang="en-US" b="1" dirty="0" err="1"/>
              <a:t>व्यथित</a:t>
            </a:r>
            <a:r>
              <a:rPr lang="en-US" b="1" dirty="0"/>
              <a:t> </a:t>
            </a:r>
            <a:r>
              <a:rPr lang="en-US" b="1" dirty="0" err="1"/>
              <a:t>झालेली</a:t>
            </a:r>
            <a:r>
              <a:rPr lang="en-US" b="1" dirty="0"/>
              <a:t> </a:t>
            </a:r>
            <a:r>
              <a:rPr lang="en-US" b="1" dirty="0" err="1"/>
              <a:t>कोणतीही</a:t>
            </a:r>
            <a:r>
              <a:rPr lang="en-US" b="1" dirty="0"/>
              <a:t> </a:t>
            </a:r>
            <a:r>
              <a:rPr lang="en-US" b="1" dirty="0" err="1"/>
              <a:t>व्यक्ती</a:t>
            </a:r>
            <a:r>
              <a:rPr lang="en-US" b="1" dirty="0"/>
              <a:t> </a:t>
            </a:r>
            <a:r>
              <a:rPr lang="en-US" b="1" dirty="0" err="1"/>
              <a:t>पोटकलम</a:t>
            </a:r>
            <a:r>
              <a:rPr lang="en-US" b="1" dirty="0"/>
              <a:t> (३) </a:t>
            </a:r>
            <a:r>
              <a:rPr lang="en-US" b="1" dirty="0" err="1"/>
              <a:t>अन्वये</a:t>
            </a:r>
            <a:r>
              <a:rPr lang="en-US" b="1" dirty="0"/>
              <a:t> </a:t>
            </a:r>
            <a:r>
              <a:rPr lang="en-US" b="1" dirty="0" err="1"/>
              <a:t>स्थापन</a:t>
            </a:r>
            <a:r>
              <a:rPr lang="en-US" b="1" dirty="0"/>
              <a:t> </a:t>
            </a:r>
            <a:r>
              <a:rPr lang="en-US" b="1" dirty="0" err="1"/>
              <a:t>करण्यात</a:t>
            </a:r>
            <a:r>
              <a:rPr lang="en-US" b="1" dirty="0"/>
              <a:t> </a:t>
            </a:r>
            <a:r>
              <a:rPr lang="en-US" b="1" dirty="0" err="1"/>
              <a:t>आलेल्या</a:t>
            </a:r>
            <a:r>
              <a:rPr lang="en-US" b="1" dirty="0"/>
              <a:t> </a:t>
            </a:r>
            <a:r>
              <a:rPr lang="en-US" b="1" dirty="0" err="1"/>
              <a:t>उपविभाग</a:t>
            </a:r>
            <a:r>
              <a:rPr lang="en-US" b="1" dirty="0"/>
              <a:t> </a:t>
            </a:r>
            <a:r>
              <a:rPr lang="en-US" b="1" dirty="0" err="1"/>
              <a:t>स्तरीय</a:t>
            </a:r>
            <a:r>
              <a:rPr lang="en-US" b="1" dirty="0"/>
              <a:t> </a:t>
            </a:r>
            <a:r>
              <a:rPr lang="en-US" b="1" dirty="0" err="1"/>
              <a:t>समितीकडे</a:t>
            </a:r>
            <a:r>
              <a:rPr lang="en-US" b="1" dirty="0"/>
              <a:t> </a:t>
            </a:r>
            <a:r>
              <a:rPr lang="en-US" b="1" dirty="0" err="1"/>
              <a:t>विनंतीअर्ज</a:t>
            </a:r>
            <a:r>
              <a:rPr lang="en-US" b="1" dirty="0"/>
              <a:t> </a:t>
            </a:r>
            <a:r>
              <a:rPr lang="en-US" b="1" dirty="0" err="1"/>
              <a:t>दाखल</a:t>
            </a:r>
            <a:r>
              <a:rPr lang="en-US" b="1" dirty="0"/>
              <a:t> </a:t>
            </a:r>
            <a:r>
              <a:rPr lang="en-US" b="1" dirty="0" err="1"/>
              <a:t>करील</a:t>
            </a:r>
            <a:r>
              <a:rPr lang="en-US" b="1" dirty="0"/>
              <a:t> </a:t>
            </a:r>
            <a:r>
              <a:rPr lang="en-US" b="1" dirty="0" err="1" smtClean="0"/>
              <a:t>आणि</a:t>
            </a:r>
            <a:endParaRPr lang="mr-IN" b="1" dirty="0" smtClean="0"/>
          </a:p>
          <a:p>
            <a:r>
              <a:rPr lang="en-US" b="1" dirty="0" err="1" smtClean="0"/>
              <a:t>उपविभाग</a:t>
            </a:r>
            <a:r>
              <a:rPr lang="en-US" b="1" dirty="0" smtClean="0"/>
              <a:t> </a:t>
            </a:r>
            <a:r>
              <a:rPr lang="en-US" b="1" dirty="0" err="1"/>
              <a:t>स्तरीय</a:t>
            </a:r>
            <a:r>
              <a:rPr lang="en-US" b="1" dirty="0"/>
              <a:t> </a:t>
            </a:r>
            <a:r>
              <a:rPr lang="en-US" b="1" dirty="0" err="1"/>
              <a:t>समिती</a:t>
            </a:r>
            <a:r>
              <a:rPr lang="en-US" b="1" dirty="0"/>
              <a:t> </a:t>
            </a:r>
            <a:r>
              <a:rPr lang="en-US" b="1" dirty="0" err="1"/>
              <a:t>अशा</a:t>
            </a:r>
            <a:r>
              <a:rPr lang="en-US" b="1" dirty="0"/>
              <a:t> </a:t>
            </a:r>
            <a:r>
              <a:rPr lang="en-US" b="1" dirty="0" err="1"/>
              <a:t>विनंतीअर्जावर</a:t>
            </a:r>
            <a:r>
              <a:rPr lang="en-US" b="1" dirty="0"/>
              <a:t> </a:t>
            </a:r>
            <a:r>
              <a:rPr lang="en-US" b="1" dirty="0" err="1"/>
              <a:t>विचार</a:t>
            </a:r>
            <a:r>
              <a:rPr lang="en-US" b="1" dirty="0"/>
              <a:t> </a:t>
            </a:r>
            <a:r>
              <a:rPr lang="en-US" b="1" dirty="0" err="1"/>
              <a:t>करून</a:t>
            </a:r>
            <a:r>
              <a:rPr lang="en-US" b="1" dirty="0"/>
              <a:t> </a:t>
            </a:r>
            <a:r>
              <a:rPr lang="en-US" b="1" dirty="0" err="1"/>
              <a:t>तो</a:t>
            </a:r>
            <a:r>
              <a:rPr lang="en-US" b="1" dirty="0"/>
              <a:t> </a:t>
            </a:r>
            <a:r>
              <a:rPr lang="en-US" b="1" dirty="0" err="1"/>
              <a:t>निकालात</a:t>
            </a:r>
            <a:r>
              <a:rPr lang="en-US" b="1" dirty="0"/>
              <a:t> </a:t>
            </a:r>
            <a:r>
              <a:rPr lang="en-US" b="1" dirty="0" err="1"/>
              <a:t>काढीलः</a:t>
            </a:r>
            <a:r>
              <a:rPr lang="en-US" b="1" dirty="0"/>
              <a:t> </a:t>
            </a:r>
            <a:endParaRPr lang="mr-IN" b="1" dirty="0"/>
          </a:p>
          <a:p>
            <a:r>
              <a:rPr lang="en-US" b="1" dirty="0" err="1" smtClean="0"/>
              <a:t>परंतु</a:t>
            </a:r>
            <a:r>
              <a:rPr lang="en-US" b="1" dirty="0" smtClean="0"/>
              <a:t> </a:t>
            </a:r>
            <a:r>
              <a:rPr lang="en-US" b="1" dirty="0" err="1"/>
              <a:t>असे</a:t>
            </a:r>
            <a:r>
              <a:rPr lang="en-US" b="1" dirty="0"/>
              <a:t> </a:t>
            </a:r>
            <a:r>
              <a:rPr lang="en-US" b="1" dirty="0" err="1"/>
              <a:t>की</a:t>
            </a:r>
            <a:r>
              <a:rPr lang="en-US" b="1" dirty="0"/>
              <a:t>, </a:t>
            </a:r>
            <a:r>
              <a:rPr lang="en-US" b="1" dirty="0" err="1"/>
              <a:t>असा</a:t>
            </a:r>
            <a:r>
              <a:rPr lang="en-US" b="1" dirty="0"/>
              <a:t> </a:t>
            </a:r>
            <a:r>
              <a:rPr lang="en-US" b="1" dirty="0" err="1"/>
              <a:t>प्रत्येक</a:t>
            </a:r>
            <a:r>
              <a:rPr lang="en-US" b="1" dirty="0"/>
              <a:t> </a:t>
            </a:r>
            <a:r>
              <a:rPr lang="en-US" b="1" dirty="0" err="1"/>
              <a:t>विनंतीअर्ज</a:t>
            </a:r>
            <a:r>
              <a:rPr lang="en-US" b="1" dirty="0"/>
              <a:t>, </a:t>
            </a:r>
            <a:r>
              <a:rPr lang="en-US" b="1" dirty="0" err="1"/>
              <a:t>ग्रामसभेद्वारे</a:t>
            </a:r>
            <a:r>
              <a:rPr lang="en-US" b="1" dirty="0"/>
              <a:t> </a:t>
            </a:r>
            <a:r>
              <a:rPr lang="en-US" b="1" dirty="0" err="1"/>
              <a:t>निर्णय</a:t>
            </a:r>
            <a:r>
              <a:rPr lang="en-US" b="1" dirty="0"/>
              <a:t> </a:t>
            </a:r>
            <a:r>
              <a:rPr lang="en-US" b="1" dirty="0" err="1"/>
              <a:t>संमत</a:t>
            </a:r>
            <a:r>
              <a:rPr lang="en-US" b="1" dirty="0"/>
              <a:t> </a:t>
            </a:r>
            <a:r>
              <a:rPr lang="mr-IN" b="1" dirty="0"/>
              <a:t>झा</a:t>
            </a:r>
            <a:r>
              <a:rPr lang="en-US" b="1" dirty="0" err="1" smtClean="0"/>
              <a:t>ल्याच्या</a:t>
            </a:r>
            <a:r>
              <a:rPr lang="en-US" b="1" dirty="0" smtClean="0"/>
              <a:t> </a:t>
            </a:r>
            <a:r>
              <a:rPr lang="en-US" b="1" i="1" u="sng" dirty="0" err="1"/>
              <a:t>दिनांकापासून</a:t>
            </a:r>
            <a:r>
              <a:rPr lang="en-US" b="1" i="1" u="sng" dirty="0"/>
              <a:t> </a:t>
            </a:r>
            <a:r>
              <a:rPr lang="en-US" b="1" i="1" u="sng" dirty="0" err="1"/>
              <a:t>साठ</a:t>
            </a:r>
            <a:r>
              <a:rPr lang="en-US" b="1" i="1" u="sng" dirty="0"/>
              <a:t> </a:t>
            </a:r>
            <a:r>
              <a:rPr lang="en-US" b="1" i="1" u="sng" dirty="0" err="1"/>
              <a:t>दिवसांच्या</a:t>
            </a:r>
            <a:r>
              <a:rPr lang="en-US" b="1" i="1" u="sng" dirty="0"/>
              <a:t> </a:t>
            </a:r>
            <a:r>
              <a:rPr lang="en-US" b="1" i="1" u="sng" dirty="0" err="1"/>
              <a:t>आत</a:t>
            </a:r>
            <a:r>
              <a:rPr lang="en-US" b="1" i="1" u="sng" dirty="0"/>
              <a:t> </a:t>
            </a:r>
            <a:r>
              <a:rPr lang="en-US" b="1" dirty="0" err="1"/>
              <a:t>दाखल</a:t>
            </a:r>
            <a:r>
              <a:rPr lang="en-US" b="1" dirty="0"/>
              <a:t> </a:t>
            </a:r>
            <a:r>
              <a:rPr lang="en-US" b="1" dirty="0" err="1"/>
              <a:t>करण्यात</a:t>
            </a:r>
            <a:r>
              <a:rPr lang="en-US" b="1" dirty="0"/>
              <a:t> </a:t>
            </a:r>
            <a:r>
              <a:rPr lang="en-US" b="1" dirty="0" err="1"/>
              <a:t>येईलः</a:t>
            </a:r>
            <a:endParaRPr lang="en-US" b="1" dirty="0"/>
          </a:p>
          <a:p>
            <a:r>
              <a:rPr lang="en-US" b="1" dirty="0" err="1">
                <a:solidFill>
                  <a:srgbClr val="FF0000"/>
                </a:solidFill>
              </a:rPr>
              <a:t>परंतु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आणखी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असे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की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व्यथित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व्यक्तीला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त्याची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बाजू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मांडण्याची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वाजवी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संधी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दिल्याखेरीज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असा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कोणताही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विनंती</a:t>
            </a:r>
            <a:r>
              <a:rPr lang="mr-IN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अर्ज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तिच्या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विरूध्द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निकालात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काढला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जाणार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नाही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</a:p>
          <a:p>
            <a:r>
              <a:rPr lang="en-US" b="1" dirty="0">
                <a:solidFill>
                  <a:srgbClr val="FF0000"/>
                </a:solidFill>
              </a:rPr>
              <a:t>(३)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 err="1"/>
              <a:t>राज्य</a:t>
            </a:r>
            <a:r>
              <a:rPr lang="en-US" b="1" dirty="0"/>
              <a:t> </a:t>
            </a:r>
            <a:r>
              <a:rPr lang="en-US" b="1" dirty="0" err="1"/>
              <a:t>शासन</a:t>
            </a:r>
            <a:r>
              <a:rPr lang="en-US" b="1" dirty="0"/>
              <a:t>, </a:t>
            </a:r>
            <a:r>
              <a:rPr lang="en-US" b="1" dirty="0" err="1"/>
              <a:t>ग्रामसभेने</a:t>
            </a:r>
            <a:r>
              <a:rPr lang="en-US" b="1" dirty="0"/>
              <a:t> </a:t>
            </a:r>
            <a:r>
              <a:rPr lang="en-US" b="1" dirty="0" err="1"/>
              <a:t>संमत</a:t>
            </a:r>
            <a:r>
              <a:rPr lang="en-US" b="1" dirty="0"/>
              <a:t> </a:t>
            </a:r>
            <a:r>
              <a:rPr lang="en-US" b="1" dirty="0" err="1"/>
              <a:t>केलेले</a:t>
            </a:r>
            <a:r>
              <a:rPr lang="en-US" b="1" dirty="0"/>
              <a:t> </a:t>
            </a:r>
            <a:r>
              <a:rPr lang="en-US" b="1" dirty="0" err="1"/>
              <a:t>निर्णय</a:t>
            </a:r>
            <a:r>
              <a:rPr lang="en-US" b="1" dirty="0"/>
              <a:t> </a:t>
            </a:r>
            <a:r>
              <a:rPr lang="en-US" b="1" dirty="0" err="1"/>
              <a:t>तपासण्यासाठी</a:t>
            </a:r>
            <a:r>
              <a:rPr lang="en-US" b="1" dirty="0"/>
              <a:t> </a:t>
            </a:r>
            <a:r>
              <a:rPr lang="en-US" b="1" dirty="0" err="1"/>
              <a:t>उपविभाग</a:t>
            </a:r>
            <a:r>
              <a:rPr lang="en-US" b="1" dirty="0"/>
              <a:t> </a:t>
            </a:r>
            <a:r>
              <a:rPr lang="en-US" b="1" dirty="0" err="1"/>
              <a:t>स्तरीय</a:t>
            </a:r>
            <a:r>
              <a:rPr lang="en-US" b="1" dirty="0"/>
              <a:t> </a:t>
            </a:r>
            <a:r>
              <a:rPr lang="en-US" b="1" dirty="0" err="1"/>
              <a:t>समिती</a:t>
            </a:r>
            <a:r>
              <a:rPr lang="en-US" b="1" dirty="0"/>
              <a:t> </a:t>
            </a:r>
            <a:r>
              <a:rPr lang="en-US" b="1" dirty="0" err="1"/>
              <a:t>गठीत</a:t>
            </a:r>
            <a:r>
              <a:rPr lang="en-US" b="1" dirty="0"/>
              <a:t> </a:t>
            </a:r>
            <a:r>
              <a:rPr lang="en-US" b="1" dirty="0" err="1"/>
              <a:t>करील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endParaRPr lang="mr-IN" b="1" dirty="0" smtClean="0"/>
          </a:p>
          <a:p>
            <a:r>
              <a:rPr lang="en-US" b="1" dirty="0" err="1" smtClean="0"/>
              <a:t>वनहक्काचे</a:t>
            </a:r>
            <a:r>
              <a:rPr lang="en-US" b="1" dirty="0" smtClean="0"/>
              <a:t> </a:t>
            </a:r>
            <a:r>
              <a:rPr lang="en-US" b="1" dirty="0" err="1"/>
              <a:t>अभिलेख</a:t>
            </a:r>
            <a:r>
              <a:rPr lang="en-US" b="1" dirty="0"/>
              <a:t> </a:t>
            </a:r>
            <a:r>
              <a:rPr lang="en-US" b="1" dirty="0" err="1"/>
              <a:t>तयार</a:t>
            </a:r>
            <a:r>
              <a:rPr lang="en-US" b="1" dirty="0"/>
              <a:t> </a:t>
            </a:r>
            <a:r>
              <a:rPr lang="en-US" b="1" dirty="0" err="1"/>
              <a:t>करून</a:t>
            </a:r>
            <a:r>
              <a:rPr lang="en-US" b="1" dirty="0"/>
              <a:t> </a:t>
            </a:r>
            <a:r>
              <a:rPr lang="en-US" b="1" dirty="0" err="1" smtClean="0"/>
              <a:t>तो</a:t>
            </a:r>
            <a:r>
              <a:rPr lang="mr-IN" b="1" dirty="0"/>
              <a:t> </a:t>
            </a:r>
            <a:r>
              <a:rPr lang="en-US" b="1" dirty="0" err="1" smtClean="0"/>
              <a:t>अंतिम</a:t>
            </a:r>
            <a:r>
              <a:rPr lang="en-US" b="1" dirty="0" smtClean="0"/>
              <a:t> </a:t>
            </a:r>
            <a:r>
              <a:rPr lang="en-US" b="1" dirty="0" err="1"/>
              <a:t>निर्णयासाठी</a:t>
            </a:r>
            <a:r>
              <a:rPr lang="en-US" b="1" dirty="0"/>
              <a:t> </a:t>
            </a:r>
            <a:r>
              <a:rPr lang="en-US" b="1" dirty="0" err="1"/>
              <a:t>उपविभागीय</a:t>
            </a:r>
            <a:r>
              <a:rPr lang="en-US" b="1" dirty="0"/>
              <a:t> </a:t>
            </a:r>
            <a:r>
              <a:rPr lang="en-US" b="1" dirty="0" err="1"/>
              <a:t>अधिका-यामार्फत</a:t>
            </a:r>
            <a:r>
              <a:rPr lang="en-US" b="1" dirty="0"/>
              <a:t> </a:t>
            </a:r>
            <a:r>
              <a:rPr lang="en-US" b="1" dirty="0" err="1"/>
              <a:t>जिल्हा</a:t>
            </a:r>
            <a:r>
              <a:rPr lang="en-US" b="1" dirty="0"/>
              <a:t> </a:t>
            </a:r>
            <a:r>
              <a:rPr lang="en-US" b="1" dirty="0" err="1"/>
              <a:t>स्तरीय</a:t>
            </a:r>
            <a:r>
              <a:rPr lang="en-US" b="1" dirty="0"/>
              <a:t> </a:t>
            </a:r>
            <a:r>
              <a:rPr lang="en-US" b="1" dirty="0" err="1"/>
              <a:t>समितीकडे</a:t>
            </a:r>
            <a:r>
              <a:rPr lang="en-US" b="1" dirty="0"/>
              <a:t> </a:t>
            </a:r>
            <a:r>
              <a:rPr lang="en-US" b="1" dirty="0" err="1"/>
              <a:t>पाठवील</a:t>
            </a:r>
            <a:r>
              <a:rPr lang="en-US" b="1" dirty="0"/>
              <a:t>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2732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990600"/>
          </a:xfrm>
        </p:spPr>
        <p:txBody>
          <a:bodyPr>
            <a:no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कलम ६(४) – उपविभागस्तरीय समितीने  दावा नाकारल्यास जिल्हा समितीकडे अर्ज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905000"/>
            <a:ext cx="11480800" cy="4800600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(</a:t>
            </a:r>
            <a:r>
              <a:rPr lang="en-US" b="1" dirty="0">
                <a:solidFill>
                  <a:srgbClr val="FF0000"/>
                </a:solidFill>
              </a:rPr>
              <a:t>४)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 err="1"/>
              <a:t>उपविभाग</a:t>
            </a:r>
            <a:r>
              <a:rPr lang="en-US" b="1" dirty="0"/>
              <a:t> </a:t>
            </a:r>
            <a:r>
              <a:rPr lang="en-US" b="1" dirty="0" err="1"/>
              <a:t>स्तरीय</a:t>
            </a:r>
            <a:r>
              <a:rPr lang="en-US" b="1" dirty="0"/>
              <a:t> </a:t>
            </a:r>
            <a:r>
              <a:rPr lang="en-US" b="1" dirty="0" err="1"/>
              <a:t>समितीच्या</a:t>
            </a:r>
            <a:r>
              <a:rPr lang="en-US" b="1" dirty="0"/>
              <a:t> </a:t>
            </a:r>
            <a:r>
              <a:rPr lang="en-US" b="1" dirty="0" err="1"/>
              <a:t>निर्णयामुळे</a:t>
            </a:r>
            <a:r>
              <a:rPr lang="en-US" b="1" dirty="0"/>
              <a:t> </a:t>
            </a:r>
            <a:r>
              <a:rPr lang="en-US" b="1" dirty="0" err="1"/>
              <a:t>व्यथित</a:t>
            </a:r>
            <a:r>
              <a:rPr lang="en-US" b="1" dirty="0"/>
              <a:t> </a:t>
            </a:r>
            <a:r>
              <a:rPr lang="en-US" b="1" dirty="0" err="1"/>
              <a:t>झालेली</a:t>
            </a:r>
            <a:r>
              <a:rPr lang="en-US" b="1" dirty="0"/>
              <a:t> </a:t>
            </a:r>
            <a:r>
              <a:rPr lang="en-US" b="1" dirty="0" err="1"/>
              <a:t>कोणतीही</a:t>
            </a:r>
            <a:r>
              <a:rPr lang="en-US" b="1" dirty="0"/>
              <a:t> </a:t>
            </a:r>
            <a:r>
              <a:rPr lang="en-US" b="1" dirty="0" err="1"/>
              <a:t>व्यक्ती</a:t>
            </a:r>
            <a:r>
              <a:rPr lang="en-US" b="1" dirty="0"/>
              <a:t> </a:t>
            </a:r>
            <a:r>
              <a:rPr lang="en-US" b="1" dirty="0" err="1"/>
              <a:t>उपविभाग</a:t>
            </a:r>
            <a:r>
              <a:rPr lang="en-US" b="1" dirty="0"/>
              <a:t> </a:t>
            </a:r>
            <a:r>
              <a:rPr lang="en-US" b="1" dirty="0" err="1"/>
              <a:t>स्तरीय</a:t>
            </a:r>
            <a:r>
              <a:rPr lang="en-US" b="1" dirty="0"/>
              <a:t> </a:t>
            </a:r>
            <a:r>
              <a:rPr lang="en-US" b="1" dirty="0" err="1"/>
              <a:t>समितीच्या</a:t>
            </a:r>
            <a:r>
              <a:rPr lang="en-US" b="1" dirty="0"/>
              <a:t> </a:t>
            </a:r>
            <a:r>
              <a:rPr lang="en-US" b="1" dirty="0" err="1"/>
              <a:t>निर्णयाच्या</a:t>
            </a:r>
            <a:r>
              <a:rPr lang="en-US" b="1" dirty="0"/>
              <a:t> </a:t>
            </a:r>
            <a:r>
              <a:rPr lang="en-US" b="1" i="1" u="sng" dirty="0" err="1"/>
              <a:t>दिनांकापासून</a:t>
            </a:r>
            <a:r>
              <a:rPr lang="en-US" b="1" i="1" u="sng" dirty="0"/>
              <a:t> </a:t>
            </a:r>
            <a:r>
              <a:rPr lang="en-US" b="1" i="1" u="sng" dirty="0" err="1"/>
              <a:t>साठ</a:t>
            </a:r>
            <a:r>
              <a:rPr lang="en-US" b="1" i="1" u="sng" dirty="0"/>
              <a:t> </a:t>
            </a:r>
            <a:r>
              <a:rPr lang="en-US" b="1" i="1" u="sng" dirty="0" err="1"/>
              <a:t>दिवसांच्या</a:t>
            </a:r>
            <a:r>
              <a:rPr lang="en-US" b="1" i="1" u="sng" dirty="0"/>
              <a:t> </a:t>
            </a:r>
            <a:r>
              <a:rPr lang="en-US" b="1" dirty="0" err="1"/>
              <a:t>आत</a:t>
            </a:r>
            <a:r>
              <a:rPr lang="en-US" b="1" dirty="0"/>
              <a:t> </a:t>
            </a:r>
            <a:r>
              <a:rPr lang="en-US" b="1" dirty="0" err="1"/>
              <a:t>जिल्हा</a:t>
            </a:r>
            <a:r>
              <a:rPr lang="en-US" b="1" dirty="0"/>
              <a:t> </a:t>
            </a:r>
            <a:r>
              <a:rPr lang="en-US" b="1" dirty="0" err="1"/>
              <a:t>स्तरीय</a:t>
            </a:r>
            <a:r>
              <a:rPr lang="en-US" b="1" dirty="0"/>
              <a:t> </a:t>
            </a:r>
            <a:r>
              <a:rPr lang="en-US" b="1" dirty="0" err="1"/>
              <a:t>समितीकडे</a:t>
            </a:r>
            <a:r>
              <a:rPr lang="en-US" b="1" dirty="0"/>
              <a:t> </a:t>
            </a:r>
            <a:r>
              <a:rPr lang="en-US" b="1" dirty="0" err="1"/>
              <a:t>विनंतीअर्ज</a:t>
            </a:r>
            <a:r>
              <a:rPr lang="en-US" b="1" dirty="0"/>
              <a:t> </a:t>
            </a:r>
            <a:r>
              <a:rPr lang="en-US" b="1" dirty="0" err="1"/>
              <a:t>दाखल</a:t>
            </a:r>
            <a:r>
              <a:rPr lang="en-US" b="1" dirty="0"/>
              <a:t> </a:t>
            </a:r>
            <a:r>
              <a:rPr lang="en-US" b="1" dirty="0" err="1"/>
              <a:t>करील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endParaRPr lang="mr-IN" b="1" dirty="0" smtClean="0"/>
          </a:p>
          <a:p>
            <a:pPr algn="just"/>
            <a:r>
              <a:rPr lang="en-US" b="1" dirty="0" err="1" smtClean="0"/>
              <a:t>जिल्हा</a:t>
            </a:r>
            <a:r>
              <a:rPr lang="en-US" b="1" dirty="0" smtClean="0"/>
              <a:t> </a:t>
            </a:r>
            <a:r>
              <a:rPr lang="en-US" b="1" dirty="0" err="1"/>
              <a:t>स्तरीय</a:t>
            </a:r>
            <a:r>
              <a:rPr lang="en-US" b="1" dirty="0"/>
              <a:t> </a:t>
            </a:r>
            <a:r>
              <a:rPr lang="en-US" b="1" dirty="0" err="1"/>
              <a:t>समिती</a:t>
            </a:r>
            <a:r>
              <a:rPr lang="en-US" b="1" dirty="0"/>
              <a:t> </a:t>
            </a:r>
            <a:r>
              <a:rPr lang="en-US" b="1" dirty="0" err="1"/>
              <a:t>अशा</a:t>
            </a:r>
            <a:r>
              <a:rPr lang="en-US" b="1" dirty="0"/>
              <a:t> </a:t>
            </a:r>
            <a:r>
              <a:rPr lang="en-US" b="1" dirty="0" err="1"/>
              <a:t>विनंतीअर्जावर</a:t>
            </a:r>
            <a:r>
              <a:rPr lang="en-US" b="1" dirty="0"/>
              <a:t> </a:t>
            </a:r>
            <a:r>
              <a:rPr lang="en-US" b="1" dirty="0" err="1"/>
              <a:t>विचार</a:t>
            </a:r>
            <a:r>
              <a:rPr lang="en-US" b="1" dirty="0"/>
              <a:t> </a:t>
            </a:r>
            <a:r>
              <a:rPr lang="en-US" b="1" dirty="0" err="1"/>
              <a:t>करून</a:t>
            </a:r>
            <a:r>
              <a:rPr lang="en-US" b="1" dirty="0"/>
              <a:t> </a:t>
            </a:r>
            <a:r>
              <a:rPr lang="en-US" b="1" dirty="0" err="1"/>
              <a:t>तो</a:t>
            </a:r>
            <a:r>
              <a:rPr lang="en-US" b="1" dirty="0"/>
              <a:t> </a:t>
            </a:r>
            <a:r>
              <a:rPr lang="en-US" b="1" dirty="0" err="1"/>
              <a:t>निकालात</a:t>
            </a:r>
            <a:r>
              <a:rPr lang="en-US" b="1" dirty="0"/>
              <a:t> </a:t>
            </a:r>
            <a:r>
              <a:rPr lang="en-US" b="1" dirty="0" err="1"/>
              <a:t>काढीलः</a:t>
            </a:r>
            <a:endParaRPr lang="en-US" b="1" dirty="0"/>
          </a:p>
          <a:p>
            <a:pPr algn="just"/>
            <a:r>
              <a:rPr lang="en-US" b="1" dirty="0" err="1"/>
              <a:t>परंतु</a:t>
            </a:r>
            <a:r>
              <a:rPr lang="en-US" b="1" dirty="0"/>
              <a:t> </a:t>
            </a:r>
            <a:r>
              <a:rPr lang="en-US" b="1" dirty="0" err="1"/>
              <a:t>असे</a:t>
            </a:r>
            <a:r>
              <a:rPr lang="en-US" b="1" dirty="0"/>
              <a:t> </a:t>
            </a:r>
            <a:r>
              <a:rPr lang="en-US" b="1" dirty="0" err="1"/>
              <a:t>की</a:t>
            </a:r>
            <a:r>
              <a:rPr lang="en-US" b="1" dirty="0"/>
              <a:t>, </a:t>
            </a:r>
            <a:r>
              <a:rPr lang="en-US" b="1" dirty="0" err="1"/>
              <a:t>उपविभाग</a:t>
            </a:r>
            <a:r>
              <a:rPr lang="en-US" b="1" dirty="0"/>
              <a:t> </a:t>
            </a:r>
            <a:r>
              <a:rPr lang="en-US" b="1" dirty="0" err="1"/>
              <a:t>स्तरीय</a:t>
            </a:r>
            <a:r>
              <a:rPr lang="en-US" b="1" dirty="0"/>
              <a:t> </a:t>
            </a:r>
            <a:r>
              <a:rPr lang="en-US" b="1" dirty="0" err="1"/>
              <a:t>समितीकडे</a:t>
            </a:r>
            <a:r>
              <a:rPr lang="en-US" b="1" dirty="0"/>
              <a:t> </a:t>
            </a:r>
            <a:r>
              <a:rPr lang="en-US" b="1" dirty="0" err="1"/>
              <a:t>दाखल</a:t>
            </a:r>
            <a:r>
              <a:rPr lang="en-US" b="1" dirty="0"/>
              <a:t> </a:t>
            </a:r>
            <a:r>
              <a:rPr lang="en-US" b="1" dirty="0" err="1"/>
              <a:t>करण्यात</a:t>
            </a:r>
            <a:r>
              <a:rPr lang="en-US" b="1" dirty="0"/>
              <a:t> </a:t>
            </a:r>
            <a:r>
              <a:rPr lang="en-US" b="1" dirty="0" err="1"/>
              <a:t>आल्याखेरीज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r>
              <a:rPr lang="en-US" b="1" dirty="0" err="1"/>
              <a:t>तिने</a:t>
            </a:r>
            <a:r>
              <a:rPr lang="en-US" b="1" dirty="0"/>
              <a:t> </a:t>
            </a:r>
            <a:r>
              <a:rPr lang="en-US" b="1" dirty="0" err="1"/>
              <a:t>त्यावर</a:t>
            </a:r>
            <a:r>
              <a:rPr lang="en-US" b="1" dirty="0"/>
              <a:t> </a:t>
            </a:r>
            <a:r>
              <a:rPr lang="en-US" b="1" dirty="0" err="1"/>
              <a:t>विचार</a:t>
            </a:r>
            <a:r>
              <a:rPr lang="en-US" b="1" dirty="0"/>
              <a:t> </a:t>
            </a:r>
            <a:r>
              <a:rPr lang="en-US" b="1" dirty="0" err="1"/>
              <a:t>केला</a:t>
            </a:r>
            <a:r>
              <a:rPr lang="en-US" b="1" dirty="0"/>
              <a:t> </a:t>
            </a:r>
            <a:r>
              <a:rPr lang="en-US" b="1" dirty="0" err="1"/>
              <a:t>असल्याखेरीज</a:t>
            </a:r>
            <a:r>
              <a:rPr lang="en-US" b="1" dirty="0"/>
              <a:t>, </a:t>
            </a:r>
            <a:r>
              <a:rPr lang="en-US" b="1" dirty="0" err="1"/>
              <a:t>ग्रामसभेच्या</a:t>
            </a:r>
            <a:r>
              <a:rPr lang="en-US" b="1" dirty="0"/>
              <a:t> </a:t>
            </a:r>
            <a:r>
              <a:rPr lang="en-US" b="1" dirty="0" err="1"/>
              <a:t>निर्णयाविरूध्दचा</a:t>
            </a:r>
            <a:r>
              <a:rPr lang="en-US" b="1" dirty="0"/>
              <a:t> </a:t>
            </a:r>
            <a:r>
              <a:rPr lang="en-US" b="1" dirty="0" err="1"/>
              <a:t>कोणताही</a:t>
            </a:r>
            <a:r>
              <a:rPr lang="en-US" b="1" dirty="0"/>
              <a:t> </a:t>
            </a:r>
            <a:r>
              <a:rPr lang="en-US" b="1" dirty="0" err="1"/>
              <a:t>विनंतीअर्ज</a:t>
            </a:r>
            <a:r>
              <a:rPr lang="en-US" b="1" dirty="0"/>
              <a:t> </a:t>
            </a:r>
            <a:r>
              <a:rPr lang="en-US" b="1" dirty="0" err="1"/>
              <a:t>थेट</a:t>
            </a:r>
            <a:r>
              <a:rPr lang="en-US" b="1" dirty="0"/>
              <a:t> </a:t>
            </a:r>
            <a:r>
              <a:rPr lang="en-US" b="1" dirty="0" err="1"/>
              <a:t>जिल्हा</a:t>
            </a:r>
            <a:r>
              <a:rPr lang="en-US" b="1" dirty="0"/>
              <a:t> </a:t>
            </a:r>
            <a:r>
              <a:rPr lang="en-US" b="1" dirty="0" err="1"/>
              <a:t>स्तरीय</a:t>
            </a:r>
            <a:r>
              <a:rPr lang="en-US" b="1" dirty="0"/>
              <a:t> </a:t>
            </a:r>
            <a:r>
              <a:rPr lang="en-US" b="1" dirty="0" err="1"/>
              <a:t>समितीपुढे</a:t>
            </a:r>
            <a:r>
              <a:rPr lang="en-US" b="1" dirty="0"/>
              <a:t> </a:t>
            </a:r>
            <a:r>
              <a:rPr lang="en-US" b="1" dirty="0" err="1"/>
              <a:t>दाखल</a:t>
            </a:r>
            <a:r>
              <a:rPr lang="en-US" b="1" dirty="0"/>
              <a:t> </a:t>
            </a:r>
            <a:r>
              <a:rPr lang="en-US" b="1" dirty="0" err="1"/>
              <a:t>करण्यात</a:t>
            </a:r>
            <a:r>
              <a:rPr lang="en-US" b="1" dirty="0"/>
              <a:t> </a:t>
            </a:r>
            <a:r>
              <a:rPr lang="en-US" b="1" dirty="0" err="1"/>
              <a:t>येणार</a:t>
            </a:r>
            <a:r>
              <a:rPr lang="en-US" b="1" dirty="0"/>
              <a:t> </a:t>
            </a:r>
            <a:r>
              <a:rPr lang="en-US" b="1" dirty="0" err="1"/>
              <a:t>नाहीः</a:t>
            </a:r>
            <a:r>
              <a:rPr lang="en-US" b="1" dirty="0"/>
              <a:t> </a:t>
            </a:r>
          </a:p>
          <a:p>
            <a:pPr algn="just"/>
            <a:r>
              <a:rPr lang="en-US" sz="2800" b="1" dirty="0" err="1">
                <a:solidFill>
                  <a:srgbClr val="FF0000"/>
                </a:solidFill>
              </a:rPr>
              <a:t>परंतु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आणखी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असे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की</a:t>
            </a:r>
            <a:r>
              <a:rPr lang="en-US" sz="2800" b="1" dirty="0">
                <a:solidFill>
                  <a:srgbClr val="FF0000"/>
                </a:solidFill>
              </a:rPr>
              <a:t>, </a:t>
            </a:r>
            <a:r>
              <a:rPr lang="en-US" sz="2800" b="1" dirty="0" err="1">
                <a:solidFill>
                  <a:srgbClr val="FF0000"/>
                </a:solidFill>
              </a:rPr>
              <a:t>आपली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बाजू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मांडण्याची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वाजवी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संधी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दिल्याशिवाय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असा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कोणताही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विनंतीअर्ज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व्यथित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व्यक्तीच्या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विरूध्द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निकालात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काढला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जाणार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नाही</a:t>
            </a:r>
            <a:r>
              <a:rPr lang="en-US" sz="2800" b="1" dirty="0">
                <a:solidFill>
                  <a:srgbClr val="FF0000"/>
                </a:solidFill>
              </a:rPr>
              <a:t>.</a:t>
            </a:r>
            <a:r>
              <a:rPr lang="en-US" b="1" dirty="0"/>
              <a:t> </a:t>
            </a:r>
          </a:p>
          <a:p>
            <a:pPr algn="just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1337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10972800" cy="6096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कलम ६(५) ते (७) – जिल्हा स्तरीय समिती कामकाज 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524000"/>
            <a:ext cx="11480800" cy="5029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r-IN" sz="3200" b="1" dirty="0" smtClean="0">
                <a:solidFill>
                  <a:srgbClr val="FF0000"/>
                </a:solidFill>
              </a:rPr>
              <a:t>(५) </a:t>
            </a:r>
            <a:r>
              <a:rPr lang="en-US" sz="3200" dirty="0" err="1" smtClean="0"/>
              <a:t>राज्य</a:t>
            </a:r>
            <a:r>
              <a:rPr lang="en-US" sz="3200" dirty="0" smtClean="0"/>
              <a:t> </a:t>
            </a:r>
            <a:r>
              <a:rPr lang="en-US" sz="3200" dirty="0" err="1"/>
              <a:t>शासन</a:t>
            </a:r>
            <a:r>
              <a:rPr lang="en-US" sz="3200" dirty="0"/>
              <a:t>, </a:t>
            </a:r>
            <a:r>
              <a:rPr lang="en-US" sz="3200" dirty="0" err="1"/>
              <a:t>उपविभाग</a:t>
            </a:r>
            <a:r>
              <a:rPr lang="en-US" sz="3200" dirty="0"/>
              <a:t> </a:t>
            </a:r>
            <a:r>
              <a:rPr lang="en-US" sz="3200" dirty="0" err="1"/>
              <a:t>स्तरीय</a:t>
            </a:r>
            <a:r>
              <a:rPr lang="en-US" sz="3200" dirty="0"/>
              <a:t> </a:t>
            </a:r>
            <a:r>
              <a:rPr lang="en-US" sz="3200" dirty="0" err="1"/>
              <a:t>समितीने</a:t>
            </a:r>
            <a:r>
              <a:rPr lang="en-US" sz="3200" dirty="0"/>
              <a:t> </a:t>
            </a:r>
            <a:r>
              <a:rPr lang="en-US" sz="3200" dirty="0" err="1"/>
              <a:t>तयार</a:t>
            </a:r>
            <a:r>
              <a:rPr lang="en-US" sz="3200" dirty="0"/>
              <a:t> </a:t>
            </a:r>
            <a:r>
              <a:rPr lang="en-US" sz="3200" dirty="0" err="1"/>
              <a:t>केलेल्या</a:t>
            </a:r>
            <a:r>
              <a:rPr lang="en-US" sz="3200" dirty="0"/>
              <a:t> </a:t>
            </a:r>
            <a:r>
              <a:rPr lang="mr-IN" sz="3200" dirty="0" smtClean="0"/>
              <a:t/>
            </a:r>
            <a:br>
              <a:rPr lang="mr-IN" sz="3200" dirty="0" smtClean="0"/>
            </a:br>
            <a:r>
              <a:rPr lang="mr-IN" sz="3200" dirty="0" smtClean="0"/>
              <a:t>    </a:t>
            </a:r>
            <a:r>
              <a:rPr lang="en-US" sz="3200" dirty="0" err="1" smtClean="0"/>
              <a:t>वनहक्कांच्या</a:t>
            </a:r>
            <a:r>
              <a:rPr lang="en-US" sz="3200" dirty="0" smtClean="0"/>
              <a:t> </a:t>
            </a:r>
            <a:r>
              <a:rPr lang="en-US" sz="3200" dirty="0" err="1"/>
              <a:t>अभिलेखावर</a:t>
            </a:r>
            <a:r>
              <a:rPr lang="en-US" sz="3200" dirty="0"/>
              <a:t> </a:t>
            </a:r>
            <a:r>
              <a:rPr lang="en-US" sz="3200" dirty="0" err="1"/>
              <a:t>विचार</a:t>
            </a:r>
            <a:r>
              <a:rPr lang="en-US" sz="3200" dirty="0"/>
              <a:t> </a:t>
            </a:r>
            <a:r>
              <a:rPr lang="en-US" sz="3200" dirty="0" err="1"/>
              <a:t>करून</a:t>
            </a:r>
            <a:r>
              <a:rPr lang="en-US" sz="3200" dirty="0"/>
              <a:t> </a:t>
            </a:r>
            <a:r>
              <a:rPr lang="en-US" sz="3200" dirty="0" err="1"/>
              <a:t>त्यांना</a:t>
            </a:r>
            <a:r>
              <a:rPr lang="en-US" sz="3200" dirty="0"/>
              <a:t> </a:t>
            </a:r>
            <a:r>
              <a:rPr lang="en-US" sz="3200" dirty="0" err="1"/>
              <a:t>अंतिम</a:t>
            </a:r>
            <a:r>
              <a:rPr lang="en-US" sz="3200" dirty="0"/>
              <a:t> </a:t>
            </a:r>
            <a:r>
              <a:rPr lang="en-US" sz="3200" dirty="0" err="1"/>
              <a:t>मान्यता</a:t>
            </a:r>
            <a:r>
              <a:rPr lang="en-US" sz="3200" dirty="0"/>
              <a:t> </a:t>
            </a:r>
            <a:r>
              <a:rPr lang="mr-IN" sz="3200" dirty="0" smtClean="0"/>
              <a:t/>
            </a:r>
            <a:br>
              <a:rPr lang="mr-IN" sz="3200" dirty="0" smtClean="0"/>
            </a:br>
            <a:r>
              <a:rPr lang="mr-IN" sz="3200" dirty="0" smtClean="0"/>
              <a:t>    </a:t>
            </a:r>
            <a:r>
              <a:rPr lang="en-US" sz="3200" dirty="0" err="1" smtClean="0"/>
              <a:t>देण्यासाठी</a:t>
            </a:r>
            <a:r>
              <a:rPr lang="en-US" sz="3200" dirty="0" smtClean="0"/>
              <a:t> </a:t>
            </a:r>
            <a:r>
              <a:rPr lang="en-US" sz="3200" dirty="0" err="1"/>
              <a:t>जिल्हा</a:t>
            </a:r>
            <a:r>
              <a:rPr lang="en-US" sz="3200" dirty="0"/>
              <a:t> </a:t>
            </a:r>
            <a:r>
              <a:rPr lang="en-US" sz="3200" dirty="0" err="1"/>
              <a:t>स्तरीय</a:t>
            </a:r>
            <a:r>
              <a:rPr lang="en-US" sz="3200" dirty="0"/>
              <a:t> </a:t>
            </a:r>
            <a:r>
              <a:rPr lang="en-US" sz="3200" dirty="0" err="1"/>
              <a:t>समिती</a:t>
            </a:r>
            <a:r>
              <a:rPr lang="en-US" sz="3200" dirty="0"/>
              <a:t> </a:t>
            </a:r>
            <a:r>
              <a:rPr lang="en-US" sz="3200" dirty="0" err="1"/>
              <a:t>गठीत</a:t>
            </a:r>
            <a:r>
              <a:rPr lang="en-US" sz="3200" dirty="0"/>
              <a:t> </a:t>
            </a:r>
            <a:r>
              <a:rPr lang="en-US" sz="3200" dirty="0" err="1"/>
              <a:t>करील</a:t>
            </a:r>
            <a:r>
              <a:rPr lang="en-US" sz="3200" dirty="0"/>
              <a:t>. </a:t>
            </a:r>
            <a:endParaRPr lang="mr-IN" sz="3200" dirty="0" smtClean="0"/>
          </a:p>
          <a:p>
            <a:pPr marL="0" indent="0" algn="just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(</a:t>
            </a:r>
            <a:r>
              <a:rPr lang="en-US" sz="3200" b="1" dirty="0">
                <a:solidFill>
                  <a:srgbClr val="FF0000"/>
                </a:solidFill>
              </a:rPr>
              <a:t>६)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/>
              <a:t>वनहक्काच्या</a:t>
            </a:r>
            <a:r>
              <a:rPr lang="en-US" sz="3200" dirty="0"/>
              <a:t> </a:t>
            </a:r>
            <a:r>
              <a:rPr lang="en-US" sz="3200" dirty="0" err="1"/>
              <a:t>अभिलेखावरील</a:t>
            </a:r>
            <a:r>
              <a:rPr lang="en-US" sz="3200" dirty="0"/>
              <a:t> </a:t>
            </a:r>
            <a:r>
              <a:rPr lang="en-US" sz="3200" dirty="0" err="1"/>
              <a:t>जिल्हा</a:t>
            </a:r>
            <a:r>
              <a:rPr lang="en-US" sz="3200" dirty="0"/>
              <a:t> </a:t>
            </a:r>
            <a:r>
              <a:rPr lang="en-US" sz="3200" dirty="0" err="1"/>
              <a:t>स्तरीय</a:t>
            </a:r>
            <a:r>
              <a:rPr lang="en-US" sz="3200" dirty="0"/>
              <a:t> </a:t>
            </a:r>
            <a:r>
              <a:rPr lang="en-US" sz="3200" dirty="0" err="1"/>
              <a:t>समितीचा</a:t>
            </a:r>
            <a:r>
              <a:rPr lang="en-US" sz="3200" dirty="0"/>
              <a:t> </a:t>
            </a:r>
            <a:r>
              <a:rPr lang="en-US" sz="3200" dirty="0" err="1"/>
              <a:t>निर्णय</a:t>
            </a:r>
            <a:r>
              <a:rPr lang="en-US" sz="3200" dirty="0"/>
              <a:t> </a:t>
            </a:r>
            <a:r>
              <a:rPr lang="en-US" sz="3200" dirty="0" err="1"/>
              <a:t>अंतिम</a:t>
            </a:r>
            <a:r>
              <a:rPr lang="en-US" sz="3200" dirty="0"/>
              <a:t> </a:t>
            </a:r>
            <a:r>
              <a:rPr lang="mr-IN" sz="3200" dirty="0" smtClean="0"/>
              <a:t/>
            </a:r>
            <a:br>
              <a:rPr lang="mr-IN" sz="3200" dirty="0" smtClean="0"/>
            </a:br>
            <a:r>
              <a:rPr lang="mr-IN" sz="3200" dirty="0" smtClean="0"/>
              <a:t>   </a:t>
            </a:r>
            <a:r>
              <a:rPr lang="en-US" sz="3200" dirty="0" smtClean="0"/>
              <a:t>व </a:t>
            </a:r>
            <a:r>
              <a:rPr lang="en-US" sz="3200" dirty="0" err="1"/>
              <a:t>बंधनकारक</a:t>
            </a:r>
            <a:r>
              <a:rPr lang="en-US" sz="3200" dirty="0"/>
              <a:t> </a:t>
            </a:r>
            <a:r>
              <a:rPr lang="en-US" sz="3200" dirty="0" err="1"/>
              <a:t>असेल</a:t>
            </a:r>
            <a:r>
              <a:rPr lang="en-US" sz="3200" dirty="0"/>
              <a:t>. </a:t>
            </a:r>
            <a:endParaRPr lang="mr-IN" sz="3200" dirty="0"/>
          </a:p>
          <a:p>
            <a:pPr marL="0" indent="0" algn="just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(</a:t>
            </a:r>
            <a:r>
              <a:rPr lang="en-US" sz="3200" b="1" dirty="0">
                <a:solidFill>
                  <a:srgbClr val="FF0000"/>
                </a:solidFill>
              </a:rPr>
              <a:t>७)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/>
              <a:t>राज्य</a:t>
            </a:r>
            <a:r>
              <a:rPr lang="en-US" sz="3200" dirty="0"/>
              <a:t> </a:t>
            </a:r>
            <a:r>
              <a:rPr lang="en-US" sz="3200" dirty="0" err="1"/>
              <a:t>शासन</a:t>
            </a:r>
            <a:r>
              <a:rPr lang="en-US" sz="3200" dirty="0"/>
              <a:t>, </a:t>
            </a:r>
            <a:r>
              <a:rPr lang="en-US" sz="3200" dirty="0" err="1"/>
              <a:t>वनहक्कांना</a:t>
            </a:r>
            <a:r>
              <a:rPr lang="en-US" sz="3200" dirty="0"/>
              <a:t> </a:t>
            </a:r>
            <a:r>
              <a:rPr lang="en-US" sz="3200" dirty="0" err="1"/>
              <a:t>मान्यता</a:t>
            </a:r>
            <a:r>
              <a:rPr lang="en-US" sz="3200" dirty="0"/>
              <a:t> </a:t>
            </a:r>
            <a:r>
              <a:rPr lang="en-US" sz="3200" dirty="0" err="1"/>
              <a:t>देण्याच्या</a:t>
            </a:r>
            <a:r>
              <a:rPr lang="en-US" sz="3200" dirty="0"/>
              <a:t> व </a:t>
            </a:r>
            <a:r>
              <a:rPr lang="en-US" sz="3200" dirty="0" err="1"/>
              <a:t>ते</a:t>
            </a:r>
            <a:r>
              <a:rPr lang="en-US" sz="3200" dirty="0"/>
              <a:t> </a:t>
            </a:r>
            <a:r>
              <a:rPr lang="en-US" sz="3200" dirty="0" err="1"/>
              <a:t>निहित</a:t>
            </a:r>
            <a:r>
              <a:rPr lang="en-US" sz="3200" dirty="0"/>
              <a:t> </a:t>
            </a:r>
            <a:r>
              <a:rPr lang="en-US" sz="3200" dirty="0" err="1"/>
              <a:t>करण्याच्या</a:t>
            </a:r>
            <a:r>
              <a:rPr lang="en-US" sz="3200" dirty="0"/>
              <a:t> </a:t>
            </a:r>
            <a:r>
              <a:rPr lang="mr-IN" sz="3200" dirty="0" smtClean="0"/>
              <a:t/>
            </a:r>
            <a:br>
              <a:rPr lang="mr-IN" sz="3200" dirty="0" smtClean="0"/>
            </a:br>
            <a:r>
              <a:rPr lang="mr-IN" sz="3200" dirty="0" smtClean="0"/>
              <a:t>   </a:t>
            </a:r>
            <a:r>
              <a:rPr lang="en-US" sz="3200" dirty="0" err="1" smtClean="0"/>
              <a:t>प्रक्रियेचे</a:t>
            </a:r>
            <a:r>
              <a:rPr lang="en-US" sz="3200" dirty="0" smtClean="0"/>
              <a:t> </a:t>
            </a:r>
            <a:r>
              <a:rPr lang="en-US" sz="3200" dirty="0" err="1" smtClean="0"/>
              <a:t>संनियंत्रण</a:t>
            </a:r>
            <a:r>
              <a:rPr lang="mr-IN" sz="3600" b="1" dirty="0">
                <a:solidFill>
                  <a:srgbClr val="FF0000"/>
                </a:solidFill>
              </a:rPr>
              <a:t> </a:t>
            </a:r>
            <a:r>
              <a:rPr lang="en-US" sz="3200" dirty="0" err="1"/>
              <a:t>करण्याकरिता</a:t>
            </a:r>
            <a:r>
              <a:rPr lang="en-US" sz="3200" dirty="0"/>
              <a:t> </a:t>
            </a:r>
            <a:r>
              <a:rPr lang="en-US" sz="3200" dirty="0" err="1"/>
              <a:t>आणि</a:t>
            </a:r>
            <a:r>
              <a:rPr lang="en-US" sz="3200" dirty="0"/>
              <a:t> </a:t>
            </a:r>
            <a:r>
              <a:rPr lang="en-US" sz="3200" dirty="0" err="1"/>
              <a:t>जर</a:t>
            </a:r>
            <a:r>
              <a:rPr lang="en-US" sz="3200" dirty="0"/>
              <a:t> </a:t>
            </a:r>
            <a:r>
              <a:rPr lang="en-US" sz="3200" dirty="0" err="1"/>
              <a:t>नोडल</a:t>
            </a:r>
            <a:r>
              <a:rPr lang="en-US" sz="3200" dirty="0"/>
              <a:t> </a:t>
            </a:r>
            <a:r>
              <a:rPr lang="en-US" sz="3200" dirty="0" err="1"/>
              <a:t>एजन्सीने</a:t>
            </a:r>
            <a:r>
              <a:rPr lang="en-US" sz="3200" dirty="0"/>
              <a:t> </a:t>
            </a:r>
            <a:r>
              <a:rPr lang="en-US" sz="3200" dirty="0" err="1"/>
              <a:t>मागणी</a:t>
            </a:r>
            <a:r>
              <a:rPr lang="en-US" sz="3200" dirty="0"/>
              <a:t> </a:t>
            </a:r>
            <a:r>
              <a:rPr lang="mr-IN" sz="3200" dirty="0" smtClean="0"/>
              <a:t/>
            </a:r>
            <a:br>
              <a:rPr lang="mr-IN" sz="3200" dirty="0" smtClean="0"/>
            </a:br>
            <a:r>
              <a:rPr lang="mr-IN" sz="3200" dirty="0" smtClean="0"/>
              <a:t>   </a:t>
            </a:r>
            <a:r>
              <a:rPr lang="en-US" sz="3200" dirty="0" err="1" smtClean="0"/>
              <a:t>केल्यास</a:t>
            </a:r>
            <a:r>
              <a:rPr lang="en-US" sz="3200" dirty="0" smtClean="0"/>
              <a:t> </a:t>
            </a:r>
            <a:r>
              <a:rPr lang="en-US" sz="3200" dirty="0" err="1"/>
              <a:t>अशी</a:t>
            </a:r>
            <a:r>
              <a:rPr lang="en-US" sz="3200" dirty="0"/>
              <a:t> </a:t>
            </a:r>
            <a:r>
              <a:rPr lang="en-US" sz="3200" dirty="0" err="1"/>
              <a:t>विवरणे</a:t>
            </a:r>
            <a:r>
              <a:rPr lang="en-US" sz="3200" dirty="0"/>
              <a:t> व </a:t>
            </a:r>
            <a:r>
              <a:rPr lang="en-US" sz="3200" dirty="0" err="1"/>
              <a:t>असे</a:t>
            </a:r>
            <a:r>
              <a:rPr lang="en-US" sz="3200" dirty="0"/>
              <a:t> </a:t>
            </a:r>
            <a:r>
              <a:rPr lang="en-US" sz="3200" dirty="0" err="1"/>
              <a:t>अहवाल</a:t>
            </a:r>
            <a:r>
              <a:rPr lang="en-US" sz="3200" dirty="0"/>
              <a:t> </a:t>
            </a:r>
            <a:r>
              <a:rPr lang="en-US" sz="3200" dirty="0" err="1"/>
              <a:t>तिला</a:t>
            </a:r>
            <a:r>
              <a:rPr lang="en-US" sz="3200" dirty="0"/>
              <a:t> </a:t>
            </a:r>
            <a:r>
              <a:rPr lang="en-US" sz="3200" dirty="0" err="1"/>
              <a:t>सादर</a:t>
            </a:r>
            <a:r>
              <a:rPr lang="en-US" sz="3200" dirty="0"/>
              <a:t> </a:t>
            </a:r>
            <a:r>
              <a:rPr lang="en-US" sz="3200" dirty="0" err="1"/>
              <a:t>करण्याकरिता</a:t>
            </a:r>
            <a:r>
              <a:rPr lang="en-US" sz="3200" dirty="0"/>
              <a:t>, </a:t>
            </a:r>
            <a:r>
              <a:rPr lang="en-US" sz="3200" dirty="0" err="1"/>
              <a:t>एक</a:t>
            </a:r>
            <a:r>
              <a:rPr lang="en-US" sz="3200" dirty="0"/>
              <a:t> </a:t>
            </a:r>
            <a:r>
              <a:rPr lang="mr-IN" sz="3200" dirty="0" smtClean="0"/>
              <a:t/>
            </a:r>
            <a:br>
              <a:rPr lang="mr-IN" sz="3200" dirty="0" smtClean="0"/>
            </a:br>
            <a:r>
              <a:rPr lang="mr-IN" sz="3200" dirty="0" smtClean="0"/>
              <a:t>   </a:t>
            </a:r>
            <a:r>
              <a:rPr lang="en-US" sz="3200" dirty="0" err="1" smtClean="0"/>
              <a:t>राज्य</a:t>
            </a:r>
            <a:r>
              <a:rPr lang="en-US" sz="3200" dirty="0" smtClean="0"/>
              <a:t> </a:t>
            </a:r>
            <a:r>
              <a:rPr lang="en-US" sz="3200" dirty="0" err="1"/>
              <a:t>स्तरीय</a:t>
            </a:r>
            <a:r>
              <a:rPr lang="en-US" sz="3200" dirty="0"/>
              <a:t> </a:t>
            </a:r>
            <a:r>
              <a:rPr lang="en-US" sz="3200" dirty="0" err="1"/>
              <a:t>संनियंत्रण</a:t>
            </a:r>
            <a:r>
              <a:rPr lang="en-US" sz="3200" dirty="0"/>
              <a:t> </a:t>
            </a:r>
            <a:r>
              <a:rPr lang="en-US" sz="3200" dirty="0" err="1"/>
              <a:t>समिती</a:t>
            </a:r>
            <a:r>
              <a:rPr lang="en-US" sz="3200" dirty="0"/>
              <a:t> </a:t>
            </a:r>
            <a:r>
              <a:rPr lang="en-US" sz="3200" dirty="0" err="1"/>
              <a:t>गठीत</a:t>
            </a:r>
            <a:r>
              <a:rPr lang="en-US" sz="3200" dirty="0"/>
              <a:t> </a:t>
            </a:r>
            <a:r>
              <a:rPr lang="en-US" sz="3200" dirty="0" err="1"/>
              <a:t>करील</a:t>
            </a:r>
            <a:r>
              <a:rPr lang="en-US" sz="3200" dirty="0"/>
              <a:t>. </a:t>
            </a:r>
            <a:endParaRPr lang="en-US" sz="3200" b="1" dirty="0"/>
          </a:p>
          <a:p>
            <a:pPr algn="just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421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10972800" cy="6096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कलम ६(८) ते (९) – जिल्हा स्तरीय समिती कामकाज 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11480800" cy="5105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r-IN" sz="3200" b="1" dirty="0" smtClean="0">
                <a:solidFill>
                  <a:srgbClr val="FF0000"/>
                </a:solidFill>
              </a:rPr>
              <a:t>(८)</a:t>
            </a:r>
            <a:r>
              <a:rPr lang="en-US" sz="3200" b="1" dirty="0" err="1" smtClean="0"/>
              <a:t>उपविभाग</a:t>
            </a:r>
            <a:r>
              <a:rPr lang="en-US" sz="3200" b="1" dirty="0" smtClean="0"/>
              <a:t> </a:t>
            </a:r>
            <a:r>
              <a:rPr lang="en-US" sz="3200" b="1" dirty="0" err="1"/>
              <a:t>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, </a:t>
            </a:r>
            <a:r>
              <a:rPr lang="en-US" sz="3200" b="1" dirty="0" err="1" smtClean="0"/>
              <a:t>जिल्हास्तरीय</a:t>
            </a:r>
            <a:r>
              <a:rPr lang="en-US" sz="3200" b="1" dirty="0" smtClean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 व </a:t>
            </a:r>
            <a:r>
              <a:rPr lang="en-US" sz="3200" b="1" dirty="0" err="1"/>
              <a:t>राज्य</a:t>
            </a:r>
            <a:r>
              <a:rPr lang="en-US" sz="3200" b="1" dirty="0"/>
              <a:t> </a:t>
            </a:r>
            <a:r>
              <a:rPr lang="en-US" sz="3200" b="1" dirty="0" err="1"/>
              <a:t>स्तरीय</a:t>
            </a:r>
            <a:r>
              <a:rPr lang="en-US" sz="3200" b="1" dirty="0"/>
              <a:t> </a:t>
            </a:r>
            <a:r>
              <a:rPr lang="mr-IN" sz="3200" b="1" dirty="0" smtClean="0"/>
              <a:t/>
            </a:r>
            <a:br>
              <a:rPr lang="mr-IN" sz="3200" b="1" dirty="0" smtClean="0"/>
            </a:br>
            <a:r>
              <a:rPr lang="mr-IN" sz="3200" b="1" dirty="0" smtClean="0"/>
              <a:t>   </a:t>
            </a:r>
            <a:r>
              <a:rPr lang="en-US" sz="3200" b="1" dirty="0" err="1" smtClean="0"/>
              <a:t>संनियंत्रण</a:t>
            </a:r>
            <a:r>
              <a:rPr lang="en-US" sz="3200" b="1" dirty="0" smtClean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 </a:t>
            </a:r>
            <a:r>
              <a:rPr lang="en-US" sz="3200" b="1" dirty="0" err="1"/>
              <a:t>या</a:t>
            </a:r>
            <a:r>
              <a:rPr lang="en-US" sz="3200" b="1" dirty="0"/>
              <a:t> </a:t>
            </a:r>
            <a:r>
              <a:rPr lang="en-US" sz="3200" b="1" dirty="0" err="1"/>
              <a:t>विहित</a:t>
            </a:r>
            <a:r>
              <a:rPr lang="en-US" sz="3200" b="1" dirty="0"/>
              <a:t> </a:t>
            </a:r>
            <a:r>
              <a:rPr lang="en-US" sz="3200" b="1" dirty="0" err="1"/>
              <a:t>करता</a:t>
            </a:r>
            <a:r>
              <a:rPr lang="en-US" sz="3200" b="1" dirty="0"/>
              <a:t> </a:t>
            </a:r>
            <a:r>
              <a:rPr lang="en-US" sz="3200" b="1" dirty="0" err="1"/>
              <a:t>येईल</a:t>
            </a:r>
            <a:r>
              <a:rPr lang="en-US" sz="3200" b="1" dirty="0"/>
              <a:t> </a:t>
            </a:r>
            <a:r>
              <a:rPr lang="en-US" sz="3200" b="1" dirty="0" err="1"/>
              <a:t>अशा</a:t>
            </a:r>
            <a:r>
              <a:rPr lang="en-US" sz="3200" b="1" dirty="0"/>
              <a:t> </a:t>
            </a:r>
            <a:r>
              <a:rPr lang="en-US" sz="3200" b="1" dirty="0" err="1"/>
              <a:t>समुचित</a:t>
            </a:r>
            <a:r>
              <a:rPr lang="en-US" sz="3200" b="1" dirty="0"/>
              <a:t> </a:t>
            </a:r>
            <a:r>
              <a:rPr lang="en-US" sz="3200" b="1" dirty="0" err="1"/>
              <a:t>स्तरावर</a:t>
            </a:r>
            <a:r>
              <a:rPr lang="en-US" sz="3200" b="1" dirty="0"/>
              <a:t>, </a:t>
            </a:r>
            <a:r>
              <a:rPr lang="mr-IN" sz="3200" b="1" dirty="0" smtClean="0"/>
              <a:t/>
            </a:r>
            <a:br>
              <a:rPr lang="mr-IN" sz="3200" b="1" dirty="0" smtClean="0"/>
            </a:br>
            <a:r>
              <a:rPr lang="mr-IN" sz="3200" b="1" dirty="0" smtClean="0"/>
              <a:t>   </a:t>
            </a:r>
            <a:r>
              <a:rPr lang="en-US" sz="3200" b="1" dirty="0" err="1" smtClean="0"/>
              <a:t>राज्य</a:t>
            </a:r>
            <a:r>
              <a:rPr lang="en-US" sz="3200" b="1" dirty="0" smtClean="0"/>
              <a:t> </a:t>
            </a:r>
            <a:r>
              <a:rPr lang="en-US" sz="3200" b="1" dirty="0" err="1"/>
              <a:t>शासनाच्या</a:t>
            </a:r>
            <a:r>
              <a:rPr lang="en-US" sz="3200" b="1" dirty="0"/>
              <a:t> </a:t>
            </a:r>
            <a:r>
              <a:rPr lang="en-US" sz="3200" b="1" dirty="0" err="1"/>
              <a:t>महसूल</a:t>
            </a:r>
            <a:r>
              <a:rPr lang="en-US" sz="3200" b="1" dirty="0"/>
              <a:t>, </a:t>
            </a:r>
            <a:r>
              <a:rPr lang="en-US" sz="3200" b="1" dirty="0" err="1"/>
              <a:t>वन</a:t>
            </a:r>
            <a:r>
              <a:rPr lang="en-US" sz="3200" b="1" dirty="0"/>
              <a:t> व </a:t>
            </a:r>
            <a:r>
              <a:rPr lang="en-US" sz="3200" b="1" dirty="0" err="1"/>
              <a:t>आदिवासी</a:t>
            </a:r>
            <a:r>
              <a:rPr lang="en-US" sz="3200" b="1" dirty="0"/>
              <a:t> </a:t>
            </a:r>
            <a:r>
              <a:rPr lang="en-US" sz="3200" b="1" dirty="0" err="1"/>
              <a:t>कार्य</a:t>
            </a:r>
            <a:r>
              <a:rPr lang="en-US" sz="3200" b="1" dirty="0"/>
              <a:t> </a:t>
            </a:r>
            <a:r>
              <a:rPr lang="en-US" sz="3200" b="1" dirty="0" err="1"/>
              <a:t>विभागाच्या</a:t>
            </a:r>
            <a:r>
              <a:rPr lang="en-US" sz="3200" b="1" dirty="0"/>
              <a:t> </a:t>
            </a:r>
            <a:r>
              <a:rPr lang="mr-IN" sz="3200" b="1" dirty="0" smtClean="0"/>
              <a:t/>
            </a:r>
            <a:br>
              <a:rPr lang="mr-IN" sz="3200" b="1" dirty="0" smtClean="0"/>
            </a:br>
            <a:r>
              <a:rPr lang="mr-IN" sz="3200" b="1" dirty="0" smtClean="0"/>
              <a:t>   </a:t>
            </a:r>
            <a:r>
              <a:rPr lang="en-US" sz="3200" b="1" dirty="0" err="1" smtClean="0"/>
              <a:t>अधिकारी</a:t>
            </a:r>
            <a:r>
              <a:rPr lang="en-US" sz="3200" b="1" dirty="0" smtClean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त्या</a:t>
            </a:r>
            <a:r>
              <a:rPr lang="en-US" sz="3200" b="1" dirty="0"/>
              <a:t> </a:t>
            </a:r>
            <a:r>
              <a:rPr lang="en-US" sz="3200" b="1" dirty="0" err="1"/>
              <a:t>त्या</a:t>
            </a:r>
            <a:r>
              <a:rPr lang="en-US" sz="3200" b="1" dirty="0"/>
              <a:t> </a:t>
            </a:r>
            <a:r>
              <a:rPr lang="en-US" sz="3200" b="1" dirty="0" err="1"/>
              <a:t>स्तरावरील</a:t>
            </a:r>
            <a:r>
              <a:rPr lang="en-US" sz="3200" b="1" dirty="0"/>
              <a:t> </a:t>
            </a:r>
            <a:r>
              <a:rPr lang="en-US" sz="3200" b="1" dirty="0" err="1"/>
              <a:t>पंचायती</a:t>
            </a:r>
            <a:r>
              <a:rPr lang="en-US" sz="3200" b="1" dirty="0"/>
              <a:t> </a:t>
            </a:r>
            <a:r>
              <a:rPr lang="en-US" sz="3200" b="1" dirty="0" err="1"/>
              <a:t>राज्य</a:t>
            </a:r>
            <a:r>
              <a:rPr lang="en-US" sz="3200" b="1" dirty="0"/>
              <a:t> </a:t>
            </a:r>
            <a:r>
              <a:rPr lang="en-US" sz="3200" b="1" dirty="0" err="1"/>
              <a:t>संस्थांनी</a:t>
            </a:r>
            <a:r>
              <a:rPr lang="en-US" sz="3200" b="1" dirty="0"/>
              <a:t> </a:t>
            </a:r>
            <a:r>
              <a:rPr lang="en-US" sz="3200" b="1" dirty="0" err="1"/>
              <a:t>योग्य</a:t>
            </a:r>
            <a:r>
              <a:rPr lang="en-US" sz="3200" b="1" dirty="0"/>
              <a:t> </a:t>
            </a:r>
            <a:r>
              <a:rPr lang="mr-IN" sz="3200" b="1" dirty="0" smtClean="0"/>
              <a:t/>
            </a:r>
            <a:br>
              <a:rPr lang="mr-IN" sz="3200" b="1" dirty="0" smtClean="0"/>
            </a:br>
            <a:r>
              <a:rPr lang="mr-IN" sz="3200" b="1" dirty="0" smtClean="0"/>
              <a:t>   </a:t>
            </a:r>
            <a:r>
              <a:rPr lang="en-US" sz="3200" b="1" dirty="0" err="1" smtClean="0"/>
              <a:t>त्या</a:t>
            </a:r>
            <a:r>
              <a:rPr lang="en-US" sz="3200" b="1" dirty="0" smtClean="0"/>
              <a:t> </a:t>
            </a:r>
            <a:r>
              <a:rPr lang="en-US" sz="3200" b="1" dirty="0" err="1"/>
              <a:t>स्तरावर</a:t>
            </a:r>
            <a:r>
              <a:rPr lang="en-US" sz="3200" b="1" dirty="0"/>
              <a:t> </a:t>
            </a:r>
            <a:r>
              <a:rPr lang="en-US" sz="3200" b="1" dirty="0" err="1"/>
              <a:t>नेमलेले</a:t>
            </a:r>
            <a:r>
              <a:rPr lang="en-US" sz="3200" b="1" dirty="0"/>
              <a:t> </a:t>
            </a:r>
            <a:r>
              <a:rPr lang="en-US" sz="3200" b="1" dirty="0" err="1"/>
              <a:t>तीन</a:t>
            </a:r>
            <a:r>
              <a:rPr lang="en-US" sz="3200" b="1" dirty="0"/>
              <a:t> </a:t>
            </a:r>
            <a:r>
              <a:rPr lang="en-US" sz="3200" b="1" dirty="0" err="1"/>
              <a:t>सदस्य</a:t>
            </a:r>
            <a:r>
              <a:rPr lang="en-US" sz="3200" b="1" dirty="0"/>
              <a:t> </a:t>
            </a:r>
            <a:r>
              <a:rPr lang="en-US" sz="3200" b="1" dirty="0" err="1"/>
              <a:t>राहतील</a:t>
            </a:r>
            <a:r>
              <a:rPr lang="en-US" sz="3200" b="1" dirty="0"/>
              <a:t>. </a:t>
            </a:r>
            <a:r>
              <a:rPr lang="en-US" sz="3200" b="1" dirty="0" err="1"/>
              <a:t>त्यापैकी</a:t>
            </a:r>
            <a:r>
              <a:rPr lang="en-US" sz="3200" b="1" dirty="0"/>
              <a:t> </a:t>
            </a:r>
            <a:r>
              <a:rPr lang="en-US" sz="3200" b="1" dirty="0" err="1"/>
              <a:t>दोन</a:t>
            </a:r>
            <a:r>
              <a:rPr lang="en-US" sz="3200" b="1" dirty="0"/>
              <a:t> </a:t>
            </a:r>
            <a:r>
              <a:rPr lang="en-US" sz="3200" b="1" dirty="0" err="1"/>
              <a:t>सदस्य</a:t>
            </a:r>
            <a:r>
              <a:rPr lang="en-US" sz="3200" b="1" dirty="0"/>
              <a:t> </a:t>
            </a:r>
            <a:r>
              <a:rPr lang="mr-IN" sz="3200" b="1" dirty="0" smtClean="0"/>
              <a:t/>
            </a:r>
            <a:br>
              <a:rPr lang="mr-IN" sz="3200" b="1" dirty="0" smtClean="0"/>
            </a:br>
            <a:r>
              <a:rPr lang="mr-IN" sz="3200" b="1" dirty="0" smtClean="0"/>
              <a:t>   </a:t>
            </a:r>
            <a:r>
              <a:rPr lang="en-US" sz="3200" b="1" dirty="0" err="1" smtClean="0"/>
              <a:t>अनुसूचित</a:t>
            </a:r>
            <a:r>
              <a:rPr lang="en-US" sz="3200" b="1" dirty="0" smtClean="0"/>
              <a:t> </a:t>
            </a:r>
            <a:r>
              <a:rPr lang="en-US" sz="3200" b="1" dirty="0" err="1"/>
              <a:t>जमातीपैकी</a:t>
            </a:r>
            <a:r>
              <a:rPr lang="en-US" sz="3200" b="1" dirty="0"/>
              <a:t> </a:t>
            </a:r>
            <a:r>
              <a:rPr lang="en-US" sz="3200" b="1" dirty="0" err="1"/>
              <a:t>असतील</a:t>
            </a:r>
            <a:r>
              <a:rPr lang="en-US" sz="3200" b="1" dirty="0"/>
              <a:t> व </a:t>
            </a:r>
            <a:r>
              <a:rPr lang="en-US" sz="3200" b="1" dirty="0" err="1"/>
              <a:t>किमान</a:t>
            </a:r>
            <a:r>
              <a:rPr lang="en-US" sz="3200" b="1" dirty="0"/>
              <a:t> </a:t>
            </a:r>
            <a:r>
              <a:rPr lang="en-US" sz="3200" b="1" dirty="0" err="1"/>
              <a:t>एक</a:t>
            </a:r>
            <a:r>
              <a:rPr lang="en-US" sz="3200" b="1" dirty="0"/>
              <a:t> </a:t>
            </a:r>
            <a:r>
              <a:rPr lang="en-US" sz="3200" b="1" dirty="0" err="1"/>
              <a:t>महिला</a:t>
            </a:r>
            <a:r>
              <a:rPr lang="en-US" sz="3200" b="1" dirty="0"/>
              <a:t> </a:t>
            </a:r>
            <a:r>
              <a:rPr lang="en-US" sz="3200" b="1" dirty="0" err="1"/>
              <a:t>सदस्य</a:t>
            </a:r>
            <a:r>
              <a:rPr lang="en-US" sz="3200" b="1" dirty="0"/>
              <a:t> </a:t>
            </a:r>
            <a:r>
              <a:rPr lang="en-US" sz="3200" b="1" dirty="0" err="1"/>
              <a:t>असेल</a:t>
            </a:r>
            <a:r>
              <a:rPr lang="en-US" sz="3200" b="1" dirty="0" smtClean="0"/>
              <a:t>.</a:t>
            </a:r>
            <a:endParaRPr lang="mr-IN" sz="800" b="1" dirty="0" smtClean="0"/>
          </a:p>
          <a:p>
            <a:pPr marL="0" indent="0" algn="just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(</a:t>
            </a:r>
            <a:r>
              <a:rPr lang="en-US" sz="3200" b="1" dirty="0">
                <a:solidFill>
                  <a:srgbClr val="FF0000"/>
                </a:solidFill>
              </a:rPr>
              <a:t>९) </a:t>
            </a:r>
            <a:r>
              <a:rPr lang="en-US" sz="3200" b="1" dirty="0" err="1"/>
              <a:t>उपविभाग</a:t>
            </a:r>
            <a:r>
              <a:rPr lang="en-US" sz="3200" b="1" dirty="0"/>
              <a:t> </a:t>
            </a:r>
            <a:r>
              <a:rPr lang="en-US" sz="3200" b="1" dirty="0" err="1"/>
              <a:t>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, </a:t>
            </a:r>
            <a:r>
              <a:rPr lang="en-US" sz="3200" b="1" dirty="0" err="1"/>
              <a:t>जिल्हा</a:t>
            </a:r>
            <a:r>
              <a:rPr lang="en-US" sz="3200" b="1" dirty="0"/>
              <a:t> </a:t>
            </a:r>
            <a:r>
              <a:rPr lang="en-US" sz="3200" b="1" dirty="0" err="1"/>
              <a:t>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 व </a:t>
            </a:r>
            <a:r>
              <a:rPr lang="en-US" sz="3200" b="1" dirty="0" err="1"/>
              <a:t>राज्य</a:t>
            </a:r>
            <a:r>
              <a:rPr lang="en-US" sz="3200" b="1" dirty="0"/>
              <a:t> </a:t>
            </a:r>
            <a:r>
              <a:rPr lang="en-US" sz="3200" b="1" dirty="0" err="1"/>
              <a:t>स्तरीय</a:t>
            </a:r>
            <a:r>
              <a:rPr lang="en-US" sz="3200" b="1" dirty="0"/>
              <a:t> </a:t>
            </a:r>
            <a:r>
              <a:rPr lang="mr-IN" sz="3200" b="1" dirty="0" smtClean="0"/>
              <a:t/>
            </a:r>
            <a:br>
              <a:rPr lang="mr-IN" sz="3200" b="1" dirty="0" smtClean="0"/>
            </a:br>
            <a:r>
              <a:rPr lang="mr-IN" sz="3200" b="1" dirty="0" smtClean="0"/>
              <a:t>   </a:t>
            </a:r>
            <a:r>
              <a:rPr lang="en-US" sz="3200" b="1" dirty="0" err="1" smtClean="0"/>
              <a:t>संनियत्रण</a:t>
            </a:r>
            <a:r>
              <a:rPr lang="en-US" sz="3200" b="1" dirty="0" smtClean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 </a:t>
            </a:r>
            <a:r>
              <a:rPr lang="en-US" sz="3200" b="1" dirty="0" err="1"/>
              <a:t>यांची</a:t>
            </a:r>
            <a:r>
              <a:rPr lang="en-US" sz="3200" b="1" dirty="0"/>
              <a:t> </a:t>
            </a:r>
            <a:r>
              <a:rPr lang="en-US" sz="3200" b="1" dirty="0" err="1"/>
              <a:t>रचना</a:t>
            </a:r>
            <a:r>
              <a:rPr lang="en-US" sz="3200" b="1" dirty="0"/>
              <a:t> व </a:t>
            </a:r>
            <a:r>
              <a:rPr lang="en-US" sz="3200" b="1" dirty="0" err="1"/>
              <a:t>कार्ये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त्यांची</a:t>
            </a:r>
            <a:r>
              <a:rPr lang="en-US" sz="3200" b="1" dirty="0"/>
              <a:t> </a:t>
            </a:r>
            <a:r>
              <a:rPr lang="en-US" sz="3200" b="1" dirty="0" err="1"/>
              <a:t>कार्ये</a:t>
            </a:r>
            <a:r>
              <a:rPr lang="en-US" sz="3200" b="1" dirty="0"/>
              <a:t> </a:t>
            </a:r>
            <a:r>
              <a:rPr lang="en-US" sz="3200" b="1" dirty="0" err="1"/>
              <a:t>पार</a:t>
            </a:r>
            <a:r>
              <a:rPr lang="en-US" sz="3200" b="1" dirty="0"/>
              <a:t> </a:t>
            </a:r>
            <a:r>
              <a:rPr lang="en-US" sz="3200" b="1" dirty="0" err="1"/>
              <a:t>पाडताना</a:t>
            </a:r>
            <a:r>
              <a:rPr lang="en-US" sz="3200" b="1" dirty="0"/>
              <a:t> </a:t>
            </a:r>
            <a:r>
              <a:rPr lang="mr-IN" sz="3200" b="1" dirty="0" smtClean="0"/>
              <a:t/>
            </a:r>
            <a:br>
              <a:rPr lang="mr-IN" sz="3200" b="1" dirty="0" smtClean="0"/>
            </a:br>
            <a:r>
              <a:rPr lang="mr-IN" sz="3200" b="1" dirty="0" smtClean="0"/>
              <a:t>   </a:t>
            </a:r>
            <a:r>
              <a:rPr lang="en-US" sz="3200" b="1" dirty="0" err="1" smtClean="0"/>
              <a:t>त्यांनी</a:t>
            </a:r>
            <a:r>
              <a:rPr lang="en-US" sz="3200" b="1" dirty="0" smtClean="0"/>
              <a:t> </a:t>
            </a:r>
            <a:r>
              <a:rPr lang="en-US" sz="3200" b="1" dirty="0" err="1"/>
              <a:t>अनुसरावयाची</a:t>
            </a:r>
            <a:r>
              <a:rPr lang="en-US" sz="3200" b="1" dirty="0"/>
              <a:t> </a:t>
            </a:r>
            <a:r>
              <a:rPr lang="en-US" sz="3200" b="1" dirty="0" err="1"/>
              <a:t>कार्यपध्दती</a:t>
            </a:r>
            <a:r>
              <a:rPr lang="en-US" sz="3200" b="1" dirty="0"/>
              <a:t>, </a:t>
            </a:r>
            <a:r>
              <a:rPr lang="en-US" sz="3200" b="1" dirty="0" err="1"/>
              <a:t>ही</a:t>
            </a:r>
            <a:r>
              <a:rPr lang="en-US" sz="3200" b="1" dirty="0"/>
              <a:t> </a:t>
            </a:r>
            <a:r>
              <a:rPr lang="en-US" sz="3200" b="1" dirty="0" err="1"/>
              <a:t>विहित</a:t>
            </a:r>
            <a:r>
              <a:rPr lang="en-US" sz="3200" b="1" dirty="0"/>
              <a:t> </a:t>
            </a:r>
            <a:r>
              <a:rPr lang="en-US" sz="3200" b="1" dirty="0" err="1"/>
              <a:t>केल्याप्रमाणे</a:t>
            </a:r>
            <a:r>
              <a:rPr lang="en-US" sz="3200" b="1" dirty="0"/>
              <a:t> </a:t>
            </a:r>
            <a:r>
              <a:rPr lang="en-US" sz="3200" b="1" dirty="0" err="1"/>
              <a:t>असेल</a:t>
            </a:r>
            <a:r>
              <a:rPr lang="en-US" sz="3200" b="1" dirty="0"/>
              <a:t>.</a:t>
            </a:r>
          </a:p>
          <a:p>
            <a:pPr algn="just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0345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57400"/>
            <a:ext cx="10363200" cy="2133600"/>
          </a:xfrm>
        </p:spPr>
        <p:txBody>
          <a:bodyPr>
            <a:normAutofit fontScale="90000"/>
          </a:bodyPr>
          <a:lstStyle/>
          <a:p>
            <a:pPr algn="ctr"/>
            <a:r>
              <a:rPr lang="mr-IN" dirty="0" smtClean="0">
                <a:solidFill>
                  <a:srgbClr val="FF0000"/>
                </a:solidFill>
              </a:rPr>
              <a:t> </a:t>
            </a:r>
            <a:r>
              <a:rPr lang="mr-IN" sz="4400" b="1" dirty="0" smtClean="0">
                <a:solidFill>
                  <a:srgbClr val="FF0000"/>
                </a:solidFill>
              </a:rPr>
              <a:t>प्रकरण पाच</a:t>
            </a:r>
            <a:r>
              <a:rPr lang="mr-IN" sz="5400" b="1" dirty="0">
                <a:solidFill>
                  <a:srgbClr val="FF0000"/>
                </a:solidFill>
              </a:rPr>
              <a:t/>
            </a:r>
            <a:br>
              <a:rPr lang="mr-IN" sz="5400" b="1" dirty="0">
                <a:solidFill>
                  <a:srgbClr val="FF0000"/>
                </a:solidFill>
              </a:rPr>
            </a:br>
            <a:r>
              <a:rPr lang="mr-IN" sz="4900" b="1" dirty="0" smtClean="0">
                <a:solidFill>
                  <a:srgbClr val="FF0000"/>
                </a:solidFill>
              </a:rPr>
              <a:t>अपराध व शास्ती</a:t>
            </a:r>
            <a:r>
              <a:rPr lang="en-US" sz="2700" dirty="0" smtClean="0">
                <a:solidFill>
                  <a:srgbClr val="FF0000"/>
                </a:solidFill>
              </a:rPr>
              <a:t>. </a:t>
            </a:r>
            <a:r>
              <a:rPr lang="en-US" sz="3600" dirty="0">
                <a:solidFill>
                  <a:srgbClr val="FF0000"/>
                </a:solidFill>
              </a:rPr>
              <a:t/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mr-IN" sz="4400" b="1" dirty="0" smtClean="0">
                <a:solidFill>
                  <a:srgbClr val="FF0000"/>
                </a:solidFill>
              </a:rPr>
              <a:t>कलम ७ व ८ 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537206"/>
      </p:ext>
    </p:extLst>
  </p:cSld>
  <p:clrMapOvr>
    <a:masterClrMapping/>
  </p:clrMapOvr>
  <p:transition advClick="0" advTm="8000">
    <p:pull dir="d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10972800" cy="6096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 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11658600" cy="51054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जेव्हा</a:t>
            </a:r>
            <a:r>
              <a:rPr lang="en-US" b="1" dirty="0"/>
              <a:t>, </a:t>
            </a:r>
            <a:r>
              <a:rPr lang="en-US" b="1" dirty="0" err="1"/>
              <a:t>कोणतेही</a:t>
            </a:r>
            <a:r>
              <a:rPr lang="en-US" b="1" dirty="0"/>
              <a:t> </a:t>
            </a:r>
            <a:r>
              <a:rPr lang="en-US" b="1" dirty="0" err="1"/>
              <a:t>प्राधिकरण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समिती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अशा</a:t>
            </a:r>
            <a:r>
              <a:rPr lang="en-US" b="1" dirty="0"/>
              <a:t> </a:t>
            </a:r>
            <a:r>
              <a:rPr lang="en-US" b="1" dirty="0" err="1"/>
              <a:t>प्राधिकरणाचा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अधिनियमान्वये</a:t>
            </a:r>
            <a:r>
              <a:rPr lang="en-US" b="1" dirty="0"/>
              <a:t> </a:t>
            </a:r>
            <a:r>
              <a:rPr lang="en-US" b="1" dirty="0" err="1" smtClean="0"/>
              <a:t>समितीचा</a:t>
            </a:r>
            <a:r>
              <a:rPr lang="en-US" b="1" dirty="0" smtClean="0"/>
              <a:t> </a:t>
            </a:r>
            <a:r>
              <a:rPr lang="en-US" b="1" dirty="0" err="1"/>
              <a:t>अधिकारी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सदस्य</a:t>
            </a:r>
            <a:r>
              <a:rPr lang="en-US" b="1" dirty="0"/>
              <a:t> </a:t>
            </a:r>
            <a:r>
              <a:rPr lang="en-US" b="1" dirty="0" err="1"/>
              <a:t>या</a:t>
            </a:r>
            <a:r>
              <a:rPr lang="en-US" b="1" dirty="0"/>
              <a:t> </a:t>
            </a:r>
            <a:r>
              <a:rPr lang="en-US" b="1" dirty="0" err="1"/>
              <a:t>अधिनियमाच्या</a:t>
            </a:r>
            <a:r>
              <a:rPr lang="en-US" b="1" dirty="0"/>
              <a:t>, </a:t>
            </a:r>
            <a:r>
              <a:rPr lang="en-US" b="1" dirty="0" err="1"/>
              <a:t>तरतुदीचे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प्राधिकरणांचे</a:t>
            </a:r>
            <a:r>
              <a:rPr lang="en-US" b="1" dirty="0"/>
              <a:t> व </a:t>
            </a:r>
            <a:r>
              <a:rPr lang="en-US" b="1" dirty="0" err="1"/>
              <a:t>त्याखाली</a:t>
            </a:r>
            <a:r>
              <a:rPr lang="en-US" b="1" dirty="0"/>
              <a:t> </a:t>
            </a:r>
            <a:r>
              <a:rPr lang="en-US" b="1" dirty="0" err="1"/>
              <a:t>करण्यात</a:t>
            </a:r>
            <a:r>
              <a:rPr lang="en-US" b="1" dirty="0"/>
              <a:t> </a:t>
            </a:r>
            <a:r>
              <a:rPr lang="en-US" b="1" dirty="0" err="1"/>
              <a:t>आलेल्या</a:t>
            </a:r>
            <a:r>
              <a:rPr lang="en-US" b="1" dirty="0"/>
              <a:t> </a:t>
            </a:r>
            <a:r>
              <a:rPr lang="en-US" b="1" dirty="0" err="1"/>
              <a:t>वनहक्कांच्या</a:t>
            </a:r>
            <a:r>
              <a:rPr lang="en-US" b="1" dirty="0"/>
              <a:t> </a:t>
            </a:r>
            <a:r>
              <a:rPr lang="en-US" b="1" dirty="0" err="1"/>
              <a:t>मान्यतेसंबंधीच्या</a:t>
            </a:r>
            <a:r>
              <a:rPr lang="en-US" b="1" dirty="0"/>
              <a:t> </a:t>
            </a:r>
            <a:r>
              <a:rPr lang="en-US" b="1" dirty="0" err="1"/>
              <a:t>कोणत्याही</a:t>
            </a:r>
            <a:r>
              <a:rPr lang="en-US" b="1" dirty="0"/>
              <a:t> </a:t>
            </a:r>
            <a:r>
              <a:rPr lang="en-US" b="1" dirty="0" err="1" smtClean="0"/>
              <a:t>समित्यांचे</a:t>
            </a:r>
            <a:r>
              <a:rPr lang="en-US" b="1" dirty="0" smtClean="0"/>
              <a:t> </a:t>
            </a:r>
            <a:r>
              <a:rPr lang="en-US" b="1" dirty="0" err="1"/>
              <a:t>नियमाच्या</a:t>
            </a:r>
            <a:r>
              <a:rPr lang="en-US" b="1" dirty="0"/>
              <a:t>, </a:t>
            </a:r>
            <a:r>
              <a:rPr lang="en-US" b="1" dirty="0" err="1"/>
              <a:t>तरतुदीचे</a:t>
            </a:r>
            <a:r>
              <a:rPr lang="en-US" b="1" dirty="0"/>
              <a:t> </a:t>
            </a:r>
            <a:r>
              <a:rPr lang="en-US" b="1" dirty="0" err="1"/>
              <a:t>उल्लंघन</a:t>
            </a:r>
            <a:r>
              <a:rPr lang="en-US" b="1" dirty="0"/>
              <a:t> </a:t>
            </a:r>
            <a:r>
              <a:rPr lang="en-US" b="1" dirty="0" err="1"/>
              <a:t>करील</a:t>
            </a:r>
            <a:r>
              <a:rPr lang="en-US" b="1" dirty="0"/>
              <a:t> </a:t>
            </a:r>
            <a:r>
              <a:rPr lang="en-US" b="1" dirty="0" err="1"/>
              <a:t>तेव्हा</a:t>
            </a:r>
            <a:r>
              <a:rPr lang="en-US" b="1" dirty="0"/>
              <a:t> </a:t>
            </a:r>
            <a:r>
              <a:rPr lang="en-US" b="1" dirty="0" err="1"/>
              <a:t>तो</a:t>
            </a:r>
            <a:r>
              <a:rPr lang="en-US" b="1" dirty="0"/>
              <a:t> </a:t>
            </a:r>
            <a:endParaRPr lang="mr-IN" b="1" dirty="0" smtClean="0"/>
          </a:p>
          <a:p>
            <a:r>
              <a:rPr lang="en-US" b="1" dirty="0" err="1" smtClean="0"/>
              <a:t>किंवा</a:t>
            </a:r>
            <a:r>
              <a:rPr lang="en-US" b="1" dirty="0" smtClean="0"/>
              <a:t> </a:t>
            </a:r>
            <a:r>
              <a:rPr lang="en-US" b="1" dirty="0" err="1"/>
              <a:t>ते</a:t>
            </a:r>
            <a:r>
              <a:rPr lang="en-US" b="1" dirty="0"/>
              <a:t> </a:t>
            </a:r>
            <a:r>
              <a:rPr lang="en-US" b="1" dirty="0" err="1"/>
              <a:t>या</a:t>
            </a:r>
            <a:r>
              <a:rPr lang="en-US" b="1" dirty="0"/>
              <a:t> </a:t>
            </a:r>
            <a:r>
              <a:rPr lang="en-US" b="1" dirty="0" err="1"/>
              <a:t>सदस्य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अधिनियमाखाली</a:t>
            </a:r>
            <a:r>
              <a:rPr lang="en-US" b="1" dirty="0"/>
              <a:t> </a:t>
            </a:r>
            <a:r>
              <a:rPr lang="en-US" b="1" dirty="0" err="1"/>
              <a:t>अपराधाबद्दल</a:t>
            </a:r>
            <a:r>
              <a:rPr lang="en-US" b="1" dirty="0"/>
              <a:t> </a:t>
            </a:r>
            <a:r>
              <a:rPr lang="en-US" b="1" dirty="0" err="1"/>
              <a:t>दोषी</a:t>
            </a:r>
            <a:r>
              <a:rPr lang="en-US" b="1" dirty="0"/>
              <a:t> </a:t>
            </a:r>
            <a:r>
              <a:rPr lang="en-US" b="1" dirty="0" err="1"/>
              <a:t>गृहित</a:t>
            </a:r>
            <a:r>
              <a:rPr lang="en-US" b="1" dirty="0"/>
              <a:t> </a:t>
            </a:r>
            <a:r>
              <a:rPr lang="en-US" b="1" dirty="0" err="1"/>
              <a:t>धरले</a:t>
            </a:r>
            <a:r>
              <a:rPr lang="en-US" b="1" dirty="0"/>
              <a:t> </a:t>
            </a:r>
            <a:r>
              <a:rPr lang="en-US" b="1" dirty="0" err="1"/>
              <a:t>जाईल</a:t>
            </a:r>
            <a:r>
              <a:rPr lang="en-US" b="1" dirty="0"/>
              <a:t> </a:t>
            </a:r>
            <a:r>
              <a:rPr lang="en-US" b="1" dirty="0" err="1"/>
              <a:t>आणि</a:t>
            </a:r>
            <a:r>
              <a:rPr lang="en-US" b="1" dirty="0"/>
              <a:t> </a:t>
            </a:r>
            <a:r>
              <a:rPr lang="en-US" b="1" dirty="0" err="1"/>
              <a:t>अधिकारी</a:t>
            </a:r>
            <a:r>
              <a:rPr lang="en-US" b="1" dirty="0"/>
              <a:t> </a:t>
            </a:r>
            <a:r>
              <a:rPr lang="en-US" b="1" dirty="0" err="1"/>
              <a:t>त्याच्याविरूध्द</a:t>
            </a:r>
            <a:r>
              <a:rPr lang="en-US" b="1" dirty="0"/>
              <a:t> </a:t>
            </a:r>
            <a:r>
              <a:rPr lang="en-US" b="1" dirty="0" err="1"/>
              <a:t>कार्यवाही</a:t>
            </a:r>
            <a:r>
              <a:rPr lang="en-US" b="1" dirty="0"/>
              <a:t> व </a:t>
            </a:r>
            <a:r>
              <a:rPr lang="en-US" b="1" dirty="0" err="1"/>
              <a:t>एक</a:t>
            </a:r>
            <a:r>
              <a:rPr lang="en-US" b="1" dirty="0"/>
              <a:t> </a:t>
            </a:r>
            <a:r>
              <a:rPr lang="en-US" b="1" dirty="0" err="1"/>
              <a:t>हजार</a:t>
            </a:r>
            <a:r>
              <a:rPr lang="en-US" b="1" dirty="0"/>
              <a:t> </a:t>
            </a:r>
            <a:r>
              <a:rPr lang="en-US" b="1" dirty="0" err="1"/>
              <a:t>रूपयेपर्यंत</a:t>
            </a:r>
            <a:r>
              <a:rPr lang="en-US" b="1" dirty="0"/>
              <a:t> </a:t>
            </a:r>
            <a:r>
              <a:rPr lang="en-US" b="1" dirty="0" err="1"/>
              <a:t>दंडास</a:t>
            </a:r>
            <a:r>
              <a:rPr lang="en-US" b="1" dirty="0"/>
              <a:t> </a:t>
            </a:r>
            <a:r>
              <a:rPr lang="en-US" b="1" dirty="0" err="1"/>
              <a:t>पात्र</a:t>
            </a:r>
            <a:r>
              <a:rPr lang="en-US" b="1" dirty="0"/>
              <a:t> </a:t>
            </a:r>
            <a:r>
              <a:rPr lang="en-US" b="1" dirty="0" err="1" smtClean="0"/>
              <a:t>ठरेल</a:t>
            </a:r>
            <a:r>
              <a:rPr lang="en-US" b="1" dirty="0" smtClean="0"/>
              <a:t>. </a:t>
            </a:r>
            <a:endParaRPr lang="mr-IN" b="1" dirty="0" smtClean="0"/>
          </a:p>
          <a:p>
            <a:r>
              <a:rPr lang="en-US" b="1" dirty="0" err="1" smtClean="0"/>
              <a:t>परंतु</a:t>
            </a:r>
            <a:r>
              <a:rPr lang="en-US" b="1" dirty="0" smtClean="0"/>
              <a:t> </a:t>
            </a:r>
            <a:r>
              <a:rPr lang="en-US" b="1" dirty="0" err="1"/>
              <a:t>असे</a:t>
            </a:r>
            <a:r>
              <a:rPr lang="en-US" b="1" dirty="0"/>
              <a:t> </a:t>
            </a:r>
            <a:r>
              <a:rPr lang="en-US" b="1" dirty="0" err="1"/>
              <a:t>की</a:t>
            </a:r>
            <a:r>
              <a:rPr lang="en-US" b="1" dirty="0"/>
              <a:t>, </a:t>
            </a:r>
            <a:r>
              <a:rPr lang="en-US" b="1" dirty="0" err="1"/>
              <a:t>या</a:t>
            </a:r>
            <a:r>
              <a:rPr lang="en-US" b="1" dirty="0"/>
              <a:t> </a:t>
            </a:r>
            <a:r>
              <a:rPr lang="en-US" b="1" dirty="0" err="1"/>
              <a:t>पोटकलमात</a:t>
            </a:r>
            <a:r>
              <a:rPr lang="en-US" b="1" dirty="0"/>
              <a:t> </a:t>
            </a:r>
            <a:r>
              <a:rPr lang="en-US" b="1" dirty="0" err="1"/>
              <a:t>अंतर्भूत</a:t>
            </a:r>
            <a:r>
              <a:rPr lang="en-US" b="1" dirty="0"/>
              <a:t> </a:t>
            </a:r>
            <a:r>
              <a:rPr lang="en-US" b="1" dirty="0" err="1"/>
              <a:t>असलेल्या</a:t>
            </a:r>
            <a:r>
              <a:rPr lang="en-US" b="1" dirty="0"/>
              <a:t> </a:t>
            </a:r>
            <a:r>
              <a:rPr lang="en-US" b="1" dirty="0" err="1"/>
              <a:t>कोणत्याही</a:t>
            </a:r>
            <a:r>
              <a:rPr lang="en-US" b="1" dirty="0"/>
              <a:t> </a:t>
            </a:r>
            <a:r>
              <a:rPr lang="en-US" b="1" dirty="0" err="1"/>
              <a:t>झालेले</a:t>
            </a:r>
            <a:r>
              <a:rPr lang="en-US" b="1" dirty="0"/>
              <a:t> </a:t>
            </a:r>
            <a:r>
              <a:rPr lang="en-US" b="1" dirty="0" err="1"/>
              <a:t>अपराध</a:t>
            </a:r>
            <a:r>
              <a:rPr lang="en-US" b="1" dirty="0"/>
              <a:t>.</a:t>
            </a:r>
          </a:p>
          <a:p>
            <a:r>
              <a:rPr lang="en-US" b="1" dirty="0" err="1"/>
              <a:t>गोष्टीमुळे</a:t>
            </a:r>
            <a:r>
              <a:rPr lang="en-US" b="1" dirty="0"/>
              <a:t>, </a:t>
            </a:r>
            <a:r>
              <a:rPr lang="en-US" b="1" dirty="0" err="1"/>
              <a:t>प्राधिकरणाच्या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समितीच्या</a:t>
            </a:r>
            <a:r>
              <a:rPr lang="en-US" b="1" dirty="0"/>
              <a:t> </a:t>
            </a:r>
            <a:r>
              <a:rPr lang="en-US" b="1" dirty="0" err="1"/>
              <a:t>कोणत्याही</a:t>
            </a:r>
            <a:r>
              <a:rPr lang="en-US" b="1" dirty="0"/>
              <a:t> </a:t>
            </a:r>
            <a:r>
              <a:rPr lang="en-US" b="1" dirty="0" err="1"/>
              <a:t>सदस्याने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विभाग</a:t>
            </a:r>
            <a:r>
              <a:rPr lang="en-US" b="1" dirty="0"/>
              <a:t> </a:t>
            </a:r>
            <a:r>
              <a:rPr lang="en-US" b="1" dirty="0" err="1"/>
              <a:t>प्रमुखाने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या</a:t>
            </a:r>
            <a:r>
              <a:rPr lang="en-US" b="1" dirty="0"/>
              <a:t> </a:t>
            </a:r>
            <a:r>
              <a:rPr lang="en-US" b="1" dirty="0" err="1"/>
              <a:t>कलमात</a:t>
            </a:r>
            <a:r>
              <a:rPr lang="en-US" b="1" dirty="0"/>
              <a:t> </a:t>
            </a:r>
            <a:r>
              <a:rPr lang="en-US" b="1" dirty="0" err="1"/>
              <a:t>निर्दिष्ट</a:t>
            </a:r>
            <a:r>
              <a:rPr lang="en-US" b="1" dirty="0"/>
              <a:t> </a:t>
            </a:r>
            <a:r>
              <a:rPr lang="en-US" b="1" dirty="0" err="1"/>
              <a:t>केलेल्या</a:t>
            </a:r>
            <a:r>
              <a:rPr lang="en-US" b="1" dirty="0"/>
              <a:t> </a:t>
            </a:r>
            <a:r>
              <a:rPr lang="en-US" b="1" dirty="0" err="1"/>
              <a:t>कोणत्याही</a:t>
            </a:r>
            <a:r>
              <a:rPr lang="en-US" b="1" dirty="0"/>
              <a:t> </a:t>
            </a:r>
            <a:r>
              <a:rPr lang="en-US" b="1" dirty="0" err="1"/>
              <a:t>व्यक्तीने</a:t>
            </a:r>
            <a:r>
              <a:rPr lang="en-US" b="1" dirty="0"/>
              <a:t>, </a:t>
            </a:r>
            <a:r>
              <a:rPr lang="en-US" b="1" dirty="0" err="1"/>
              <a:t>अपराध</a:t>
            </a:r>
            <a:r>
              <a:rPr lang="en-US" b="1" dirty="0"/>
              <a:t> </a:t>
            </a:r>
            <a:r>
              <a:rPr lang="en-US" b="1" dirty="0" err="1"/>
              <a:t>तिच्या</a:t>
            </a:r>
            <a:r>
              <a:rPr lang="en-US" b="1" dirty="0"/>
              <a:t> </a:t>
            </a:r>
            <a:r>
              <a:rPr lang="en-US" b="1" dirty="0" err="1"/>
              <a:t>नकळत</a:t>
            </a:r>
            <a:r>
              <a:rPr lang="en-US" b="1" dirty="0"/>
              <a:t> </a:t>
            </a:r>
            <a:r>
              <a:rPr lang="en-US" b="1" dirty="0" err="1"/>
              <a:t>घडला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असा</a:t>
            </a:r>
            <a:r>
              <a:rPr lang="en-US" b="1" dirty="0"/>
              <a:t> </a:t>
            </a:r>
            <a:r>
              <a:rPr lang="en-US" b="1" dirty="0" err="1"/>
              <a:t>अपराध</a:t>
            </a:r>
            <a:r>
              <a:rPr lang="en-US" b="1" dirty="0"/>
              <a:t> </a:t>
            </a:r>
            <a:r>
              <a:rPr lang="en-US" b="1" dirty="0" err="1"/>
              <a:t>घडू</a:t>
            </a:r>
            <a:r>
              <a:rPr lang="en-US" b="1" dirty="0"/>
              <a:t> </a:t>
            </a:r>
            <a:r>
              <a:rPr lang="en-US" b="1" dirty="0" err="1"/>
              <a:t>नये</a:t>
            </a:r>
            <a:r>
              <a:rPr lang="en-US" b="1" dirty="0"/>
              <a:t> </a:t>
            </a:r>
            <a:r>
              <a:rPr lang="en-US" b="1" dirty="0" err="1"/>
              <a:t>म्हणून</a:t>
            </a:r>
            <a:r>
              <a:rPr lang="en-US" b="1" dirty="0"/>
              <a:t> </a:t>
            </a:r>
            <a:r>
              <a:rPr lang="en-US" b="1" dirty="0" err="1"/>
              <a:t>त्याने</a:t>
            </a:r>
            <a:r>
              <a:rPr lang="en-US" b="1" dirty="0"/>
              <a:t> </a:t>
            </a:r>
            <a:r>
              <a:rPr lang="en-US" b="1" dirty="0" err="1"/>
              <a:t>सर्व</a:t>
            </a:r>
            <a:r>
              <a:rPr lang="en-US" b="1" dirty="0"/>
              <a:t> </a:t>
            </a:r>
            <a:r>
              <a:rPr lang="en-US" b="1" dirty="0" err="1"/>
              <a:t>यथोचित</a:t>
            </a:r>
            <a:r>
              <a:rPr lang="en-US" b="1" dirty="0"/>
              <a:t> </a:t>
            </a:r>
            <a:r>
              <a:rPr lang="en-US" b="1" dirty="0" err="1"/>
              <a:t>दक्षता</a:t>
            </a:r>
            <a:r>
              <a:rPr lang="en-US" b="1" dirty="0"/>
              <a:t> </a:t>
            </a:r>
            <a:r>
              <a:rPr lang="en-US" b="1" dirty="0" err="1"/>
              <a:t>घेतली</a:t>
            </a:r>
            <a:r>
              <a:rPr lang="en-US" b="1" dirty="0"/>
              <a:t> </a:t>
            </a:r>
            <a:r>
              <a:rPr lang="en-US" b="1" dirty="0" err="1"/>
              <a:t>होती</a:t>
            </a:r>
            <a:r>
              <a:rPr lang="en-US" b="1" dirty="0"/>
              <a:t> </a:t>
            </a:r>
            <a:r>
              <a:rPr lang="en-US" b="1" dirty="0" err="1"/>
              <a:t>असे</a:t>
            </a:r>
            <a:r>
              <a:rPr lang="en-US" b="1" dirty="0"/>
              <a:t> </a:t>
            </a:r>
            <a:r>
              <a:rPr lang="en-US" b="1" dirty="0" err="1"/>
              <a:t>सिध्द</a:t>
            </a:r>
            <a:r>
              <a:rPr lang="en-US" b="1" dirty="0"/>
              <a:t> </a:t>
            </a:r>
            <a:r>
              <a:rPr lang="en-US" b="1" dirty="0" err="1"/>
              <a:t>केले</a:t>
            </a:r>
            <a:r>
              <a:rPr lang="en-US" b="1" dirty="0"/>
              <a:t> </a:t>
            </a:r>
            <a:r>
              <a:rPr lang="en-US" b="1" dirty="0" err="1"/>
              <a:t>तर</a:t>
            </a:r>
            <a:r>
              <a:rPr lang="en-US" b="1" dirty="0"/>
              <a:t> </a:t>
            </a:r>
            <a:r>
              <a:rPr lang="en-US" b="1" dirty="0" err="1"/>
              <a:t>ती</a:t>
            </a:r>
            <a:r>
              <a:rPr lang="en-US" b="1" dirty="0"/>
              <a:t> </a:t>
            </a:r>
            <a:r>
              <a:rPr lang="en-US" b="1" dirty="0" err="1"/>
              <a:t>कोणत्याही</a:t>
            </a:r>
            <a:r>
              <a:rPr lang="en-US" b="1" dirty="0"/>
              <a:t> </a:t>
            </a:r>
            <a:r>
              <a:rPr lang="en-US" b="1" dirty="0" err="1" smtClean="0"/>
              <a:t>शिक्षेस</a:t>
            </a:r>
            <a:r>
              <a:rPr lang="mr-IN" b="1" dirty="0"/>
              <a:t> </a:t>
            </a:r>
            <a:r>
              <a:rPr lang="en-US" b="1" dirty="0" err="1" smtClean="0"/>
              <a:t>पात्र</a:t>
            </a:r>
            <a:r>
              <a:rPr lang="en-US" b="1" dirty="0" smtClean="0"/>
              <a:t> </a:t>
            </a:r>
            <a:r>
              <a:rPr lang="en-US" b="1" dirty="0" err="1"/>
              <a:t>ठरणार</a:t>
            </a:r>
            <a:r>
              <a:rPr lang="en-US" b="1" dirty="0"/>
              <a:t> </a:t>
            </a:r>
            <a:r>
              <a:rPr lang="en-US" b="1" dirty="0" err="1"/>
              <a:t>नाही</a:t>
            </a:r>
            <a:r>
              <a:rPr lang="en-US" b="1" dirty="0"/>
              <a:t>.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762000"/>
            <a:ext cx="716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4000" b="1" dirty="0" smtClean="0">
                <a:solidFill>
                  <a:srgbClr val="FF0000"/>
                </a:solidFill>
              </a:rPr>
              <a:t>कलम ७- </a:t>
            </a:r>
            <a:r>
              <a:rPr lang="en-US" sz="4000" b="1" dirty="0" err="1" smtClean="0">
                <a:solidFill>
                  <a:srgbClr val="FF0000"/>
                </a:solidFill>
              </a:rPr>
              <a:t>अपराध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>
                <a:solidFill>
                  <a:srgbClr val="FF0000"/>
                </a:solidFill>
              </a:rPr>
              <a:t>व </a:t>
            </a:r>
            <a:r>
              <a:rPr lang="en-US" sz="4000" b="1" dirty="0" err="1">
                <a:solidFill>
                  <a:srgbClr val="FF0000"/>
                </a:solidFill>
              </a:rPr>
              <a:t>शास्ती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56764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10972800" cy="6096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 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11658600" cy="51054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err="1"/>
              <a:t>ग्रामसभेच्या</a:t>
            </a:r>
            <a:r>
              <a:rPr lang="en-US" sz="3200" b="1" dirty="0"/>
              <a:t> </a:t>
            </a:r>
            <a:r>
              <a:rPr lang="en-US" sz="3200" b="1" dirty="0" err="1"/>
              <a:t>ठरावाशी</a:t>
            </a:r>
            <a:r>
              <a:rPr lang="en-US" sz="3200" b="1" dirty="0"/>
              <a:t> </a:t>
            </a:r>
            <a:r>
              <a:rPr lang="en-US" sz="3200" b="1" dirty="0" err="1"/>
              <a:t>संबंधित</a:t>
            </a:r>
            <a:r>
              <a:rPr lang="en-US" sz="3200" b="1" dirty="0"/>
              <a:t> </a:t>
            </a:r>
            <a:r>
              <a:rPr lang="en-US" sz="3200" b="1" dirty="0" err="1"/>
              <a:t>विवादाच्या</a:t>
            </a:r>
            <a:r>
              <a:rPr lang="en-US" sz="3200" b="1" dirty="0"/>
              <a:t> </a:t>
            </a:r>
            <a:r>
              <a:rPr lang="en-US" sz="3200" b="1" dirty="0" err="1"/>
              <a:t>प्रकरणात</a:t>
            </a:r>
            <a:r>
              <a:rPr lang="en-US" sz="3200" b="1" dirty="0"/>
              <a:t>, </a:t>
            </a:r>
            <a:endParaRPr lang="mr-IN" sz="3200" b="1" dirty="0" smtClean="0"/>
          </a:p>
          <a:p>
            <a:pPr algn="just"/>
            <a:r>
              <a:rPr lang="en-US" sz="3200" b="1" dirty="0" err="1" smtClean="0"/>
              <a:t>कोणत्याही</a:t>
            </a:r>
            <a:r>
              <a:rPr lang="mr-IN" sz="3200" b="1" dirty="0" smtClean="0"/>
              <a:t> </a:t>
            </a:r>
            <a:r>
              <a:rPr lang="en-US" sz="3200" b="1" dirty="0" err="1" smtClean="0"/>
              <a:t>वननिवासी</a:t>
            </a:r>
            <a:r>
              <a:rPr lang="mr-IN" sz="3200" b="1" dirty="0" smtClean="0"/>
              <a:t> </a:t>
            </a:r>
            <a:r>
              <a:rPr lang="en-US" sz="3200" b="1" dirty="0" err="1" smtClean="0"/>
              <a:t>अनुसूचित</a:t>
            </a:r>
            <a:r>
              <a:rPr lang="en-US" sz="3200" b="1" dirty="0" smtClean="0"/>
              <a:t> </a:t>
            </a:r>
            <a:r>
              <a:rPr lang="en-US" sz="3200" b="1" dirty="0" err="1"/>
              <a:t>जमातीने</a:t>
            </a:r>
            <a:r>
              <a:rPr lang="en-US" sz="3200" b="1" dirty="0"/>
              <a:t> </a:t>
            </a:r>
            <a:r>
              <a:rPr lang="en-US" sz="3200" b="1" dirty="0" err="1"/>
              <a:t>स्वतः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algn="just"/>
            <a:r>
              <a:rPr lang="en-US" sz="3200" b="1" dirty="0" err="1" smtClean="0"/>
              <a:t>कोणत्याही</a:t>
            </a:r>
            <a:r>
              <a:rPr lang="en-US" sz="3200" b="1" dirty="0" smtClean="0"/>
              <a:t> </a:t>
            </a:r>
            <a:r>
              <a:rPr lang="en-US" sz="3200" b="1" dirty="0" err="1"/>
              <a:t>उच्च</a:t>
            </a:r>
            <a:r>
              <a:rPr lang="en-US" sz="3200" b="1" dirty="0"/>
              <a:t> </a:t>
            </a:r>
            <a:r>
              <a:rPr lang="en-US" sz="3200" b="1" dirty="0" err="1"/>
              <a:t>प्राधिकरणाच्या</a:t>
            </a:r>
            <a:r>
              <a:rPr lang="en-US" sz="3200" b="1" dirty="0"/>
              <a:t> </a:t>
            </a:r>
            <a:r>
              <a:rPr lang="en-US" sz="3200" b="1" dirty="0" err="1"/>
              <a:t>विरोधात</a:t>
            </a:r>
            <a:r>
              <a:rPr lang="en-US" sz="3200" b="1" dirty="0"/>
              <a:t> </a:t>
            </a:r>
            <a:r>
              <a:rPr lang="en-US" sz="3200" b="1" dirty="0" err="1"/>
              <a:t>मांडलेल्या</a:t>
            </a:r>
            <a:r>
              <a:rPr lang="en-US" sz="3200" b="1" dirty="0"/>
              <a:t> </a:t>
            </a:r>
            <a:r>
              <a:rPr lang="en-US" sz="3200" b="1" dirty="0" err="1"/>
              <a:t>ठरावाद्वारे</a:t>
            </a:r>
            <a:r>
              <a:rPr lang="en-US" sz="3200" b="1" dirty="0"/>
              <a:t> </a:t>
            </a:r>
            <a:r>
              <a:rPr lang="en-US" sz="3200" b="1" dirty="0" err="1"/>
              <a:t>राज्य</a:t>
            </a:r>
            <a:r>
              <a:rPr lang="en-US" sz="3200" b="1" dirty="0"/>
              <a:t> </a:t>
            </a:r>
            <a:r>
              <a:rPr lang="en-US" sz="3200" b="1" dirty="0" err="1"/>
              <a:t>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संनियंत्रण</a:t>
            </a:r>
            <a:r>
              <a:rPr lang="en-US" sz="3200" b="1" dirty="0"/>
              <a:t> </a:t>
            </a:r>
            <a:r>
              <a:rPr lang="en-US" sz="3200" b="1" dirty="0" err="1"/>
              <a:t>समितीला</a:t>
            </a:r>
            <a:r>
              <a:rPr lang="en-US" sz="3200" b="1" dirty="0"/>
              <a:t> </a:t>
            </a:r>
            <a:r>
              <a:rPr lang="en-US" sz="3200" b="1" dirty="0" err="1"/>
              <a:t>साठ</a:t>
            </a:r>
            <a:r>
              <a:rPr lang="en-US" sz="3200" b="1" dirty="0"/>
              <a:t> </a:t>
            </a:r>
            <a:r>
              <a:rPr lang="en-US" sz="3200" b="1" dirty="0" err="1"/>
              <a:t>दिवसांपेक्षा</a:t>
            </a:r>
            <a:r>
              <a:rPr lang="en-US" sz="3200" b="1" dirty="0"/>
              <a:t> </a:t>
            </a:r>
            <a:r>
              <a:rPr lang="en-US" sz="3200" b="1" dirty="0" err="1"/>
              <a:t>कमी</a:t>
            </a:r>
            <a:r>
              <a:rPr lang="en-US" sz="3200" b="1" dirty="0"/>
              <a:t> </a:t>
            </a:r>
            <a:r>
              <a:rPr lang="en-US" sz="3200" b="1" dirty="0" err="1"/>
              <a:t>नसेल</a:t>
            </a:r>
            <a:r>
              <a:rPr lang="en-US" sz="3200" b="1" dirty="0"/>
              <a:t> </a:t>
            </a:r>
            <a:r>
              <a:rPr lang="en-US" sz="3200" b="1" dirty="0" err="1"/>
              <a:t>इतक्या</a:t>
            </a:r>
            <a:r>
              <a:rPr lang="en-US" sz="3200" b="1" dirty="0"/>
              <a:t> </a:t>
            </a:r>
            <a:r>
              <a:rPr lang="en-US" sz="3200" b="1" dirty="0" err="1"/>
              <a:t>कालावधीची</a:t>
            </a:r>
            <a:r>
              <a:rPr lang="en-US" sz="3200" b="1" dirty="0"/>
              <a:t> </a:t>
            </a:r>
            <a:r>
              <a:rPr lang="en-US" sz="3200" b="1" dirty="0" err="1"/>
              <a:t>नोटीस</a:t>
            </a:r>
            <a:r>
              <a:rPr lang="en-US" sz="3200" b="1" dirty="0"/>
              <a:t> </a:t>
            </a:r>
            <a:r>
              <a:rPr lang="en-US" sz="3200" b="1" dirty="0" err="1"/>
              <a:t>दिल्याशिवाय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algn="just"/>
            <a:r>
              <a:rPr lang="en-US" sz="3200" b="1" dirty="0" err="1" smtClean="0"/>
              <a:t>राज्य</a:t>
            </a:r>
            <a:r>
              <a:rPr lang="en-US" sz="3200" b="1" dirty="0" smtClean="0"/>
              <a:t> </a:t>
            </a:r>
            <a:r>
              <a:rPr lang="en-US" sz="3200" b="1" dirty="0" err="1"/>
              <a:t>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संनियंत्रण</a:t>
            </a:r>
            <a:r>
              <a:rPr lang="en-US" sz="3200" b="1" dirty="0"/>
              <a:t> </a:t>
            </a:r>
            <a:r>
              <a:rPr lang="en-US" sz="3200" b="1" dirty="0" err="1"/>
              <a:t>समितीने</a:t>
            </a:r>
            <a:r>
              <a:rPr lang="en-US" sz="3200" b="1" dirty="0"/>
              <a:t> </a:t>
            </a:r>
            <a:r>
              <a:rPr lang="en-US" sz="3200" b="1" dirty="0" err="1"/>
              <a:t>अशा</a:t>
            </a:r>
            <a:r>
              <a:rPr lang="en-US" sz="3200" b="1" dirty="0"/>
              <a:t> </a:t>
            </a:r>
            <a:r>
              <a:rPr lang="en-US" sz="3200" b="1" dirty="0" err="1"/>
              <a:t>प्राधिकरणाच्या</a:t>
            </a:r>
            <a:r>
              <a:rPr lang="en-US" sz="3200" b="1" dirty="0"/>
              <a:t> </a:t>
            </a:r>
            <a:r>
              <a:rPr lang="en-US" sz="3200" b="1" dirty="0" err="1"/>
              <a:t>विरोधात</a:t>
            </a:r>
            <a:r>
              <a:rPr lang="en-US" sz="3200" b="1" dirty="0"/>
              <a:t> </a:t>
            </a:r>
            <a:r>
              <a:rPr lang="en-US" sz="3200" b="1" dirty="0" err="1"/>
              <a:t>कार्यवाही</a:t>
            </a:r>
            <a:r>
              <a:rPr lang="en-US" sz="3200" b="1" dirty="0"/>
              <a:t> </a:t>
            </a:r>
            <a:r>
              <a:rPr lang="en-US" sz="3200" b="1" dirty="0" err="1"/>
              <a:t>केल्याशिवाय</a:t>
            </a:r>
            <a:r>
              <a:rPr lang="en-US" sz="3200" b="1" dirty="0"/>
              <a:t>, </a:t>
            </a:r>
            <a:endParaRPr lang="mr-IN" sz="3200" b="1" dirty="0" smtClean="0"/>
          </a:p>
          <a:p>
            <a:pPr algn="just"/>
            <a:r>
              <a:rPr lang="en-US" sz="3200" b="1" dirty="0" err="1" smtClean="0"/>
              <a:t>कोणतेही</a:t>
            </a:r>
            <a:r>
              <a:rPr lang="en-US" sz="3200" b="1" dirty="0" smtClean="0"/>
              <a:t> </a:t>
            </a:r>
            <a:r>
              <a:rPr lang="en-US" sz="3200" b="1" dirty="0" err="1"/>
              <a:t>न्यायालय</a:t>
            </a:r>
            <a:r>
              <a:rPr lang="en-US" sz="3200" b="1" dirty="0"/>
              <a:t> </a:t>
            </a:r>
            <a:r>
              <a:rPr lang="en-US" sz="3200" b="1" dirty="0" err="1"/>
              <a:t>कलम</a:t>
            </a:r>
            <a:r>
              <a:rPr lang="en-US" sz="3200" b="1" dirty="0"/>
              <a:t> ७ </a:t>
            </a:r>
            <a:r>
              <a:rPr lang="en-US" sz="3200" b="1" dirty="0" err="1"/>
              <a:t>अन्वये</a:t>
            </a:r>
            <a:r>
              <a:rPr lang="en-US" sz="3200" b="1" dirty="0"/>
              <a:t> </a:t>
            </a:r>
            <a:r>
              <a:rPr lang="en-US" sz="3200" b="1" dirty="0" err="1"/>
              <a:t>केलेल्या</a:t>
            </a:r>
            <a:r>
              <a:rPr lang="en-US" sz="3200" b="1" dirty="0"/>
              <a:t> </a:t>
            </a:r>
            <a:r>
              <a:rPr lang="en-US" sz="3200" b="1" dirty="0" err="1"/>
              <a:t>कोणत्याही</a:t>
            </a:r>
            <a:r>
              <a:rPr lang="en-US" sz="3200" b="1" dirty="0"/>
              <a:t> </a:t>
            </a:r>
            <a:r>
              <a:rPr lang="en-US" sz="3200" b="1" dirty="0" err="1"/>
              <a:t>अपराधाची</a:t>
            </a:r>
            <a:r>
              <a:rPr lang="en-US" sz="3200" b="1" dirty="0"/>
              <a:t> </a:t>
            </a:r>
            <a:r>
              <a:rPr lang="en-US" sz="3200" b="1" dirty="0" err="1"/>
              <a:t>दखल</a:t>
            </a:r>
            <a:r>
              <a:rPr lang="en-US" sz="3200" b="1" dirty="0"/>
              <a:t> </a:t>
            </a:r>
            <a:r>
              <a:rPr lang="en-US" sz="3200" b="1" dirty="0" err="1"/>
              <a:t>घेणार</a:t>
            </a:r>
            <a:r>
              <a:rPr lang="en-US" sz="3200" b="1" dirty="0"/>
              <a:t> </a:t>
            </a:r>
            <a:r>
              <a:rPr lang="en-US" sz="3200" b="1" dirty="0" err="1"/>
              <a:t>नाही</a:t>
            </a:r>
            <a:r>
              <a:rPr lang="en-US" sz="3200" b="1" dirty="0"/>
              <a:t>.</a:t>
            </a:r>
          </a:p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0" y="762000"/>
            <a:ext cx="716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4000" b="1" dirty="0" smtClean="0">
                <a:solidFill>
                  <a:srgbClr val="FF0000"/>
                </a:solidFill>
              </a:rPr>
              <a:t>कलम ८- </a:t>
            </a:r>
            <a:r>
              <a:rPr lang="en-US" sz="4000" b="1" dirty="0" err="1" smtClean="0">
                <a:solidFill>
                  <a:srgbClr val="FF0000"/>
                </a:solidFill>
              </a:rPr>
              <a:t>अपरा</a:t>
            </a:r>
            <a:r>
              <a:rPr lang="mr-IN" sz="4000" b="1" dirty="0" smtClean="0">
                <a:solidFill>
                  <a:srgbClr val="FF0000"/>
                </a:solidFill>
              </a:rPr>
              <a:t>दांची दखल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602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1295400"/>
            <a:ext cx="10287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mr-IN" sz="3200" b="1" dirty="0" smtClean="0"/>
              <a:t>ज्याअर्थी, </a:t>
            </a:r>
            <a:r>
              <a:rPr lang="en-US" sz="3200" b="1" dirty="0" err="1" smtClean="0"/>
              <a:t>वनवासी</a:t>
            </a:r>
            <a:r>
              <a:rPr lang="en-US" sz="3200" b="1" dirty="0" smtClean="0"/>
              <a:t> </a:t>
            </a:r>
            <a:r>
              <a:rPr lang="en-US" sz="3200" b="1" dirty="0" err="1"/>
              <a:t>अनुसूचित</a:t>
            </a:r>
            <a:r>
              <a:rPr lang="en-US" sz="3200" b="1" dirty="0"/>
              <a:t> </a:t>
            </a:r>
            <a:r>
              <a:rPr lang="en-US" sz="3200" b="1" dirty="0" err="1"/>
              <a:t>जनजाती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इतर</a:t>
            </a:r>
            <a:r>
              <a:rPr lang="en-US" sz="3200" b="1" dirty="0"/>
              <a:t> </a:t>
            </a:r>
            <a:r>
              <a:rPr lang="en-US" sz="3200" b="1" dirty="0" err="1"/>
              <a:t>पारंपरिक</a:t>
            </a:r>
            <a:r>
              <a:rPr lang="en-US" sz="3200" b="1" dirty="0"/>
              <a:t> </a:t>
            </a:r>
            <a:r>
              <a:rPr lang="en-US" sz="3200" b="1" dirty="0" err="1"/>
              <a:t>वनवासी</a:t>
            </a:r>
            <a:r>
              <a:rPr lang="en-US" sz="3200" b="1" dirty="0"/>
              <a:t> </a:t>
            </a:r>
            <a:r>
              <a:rPr lang="en-US" sz="3200" b="1" dirty="0" err="1"/>
              <a:t>यांच्या</a:t>
            </a:r>
            <a:r>
              <a:rPr lang="en-US" sz="3200" b="1" dirty="0"/>
              <a:t> </a:t>
            </a:r>
            <a:r>
              <a:rPr lang="en-US" sz="3200" b="1" dirty="0" err="1"/>
              <a:t>मान्यताप्राप्त</a:t>
            </a:r>
            <a:r>
              <a:rPr lang="en-US" sz="3200" b="1" dirty="0"/>
              <a:t> </a:t>
            </a:r>
            <a:r>
              <a:rPr lang="en-US" sz="3200" b="1" dirty="0" err="1"/>
              <a:t>हक्कांमध्ये</a:t>
            </a:r>
            <a:r>
              <a:rPr lang="en-US" sz="3200" b="1" dirty="0"/>
              <a:t>, </a:t>
            </a:r>
            <a:endParaRPr lang="mr-IN" sz="32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b="1" dirty="0" err="1" smtClean="0"/>
              <a:t>जैवविविधतेचा</a:t>
            </a:r>
            <a:r>
              <a:rPr lang="en-US" sz="3200" b="1" dirty="0" smtClean="0"/>
              <a:t> </a:t>
            </a:r>
            <a:r>
              <a:rPr lang="en-US" sz="3200" b="1" dirty="0" err="1"/>
              <a:t>निरंतर</a:t>
            </a:r>
            <a:r>
              <a:rPr lang="en-US" sz="3200" b="1" dirty="0"/>
              <a:t> </a:t>
            </a:r>
            <a:r>
              <a:rPr lang="en-US" sz="3200" b="1" dirty="0" err="1"/>
              <a:t>वापर</a:t>
            </a:r>
            <a:r>
              <a:rPr lang="en-US" sz="3200" b="1" dirty="0"/>
              <a:t> </a:t>
            </a:r>
            <a:r>
              <a:rPr lang="en-US" sz="3200" b="1" dirty="0" err="1"/>
              <a:t>करणे</a:t>
            </a:r>
            <a:r>
              <a:rPr lang="en-US" sz="3200" b="1" dirty="0"/>
              <a:t>, </a:t>
            </a:r>
            <a:r>
              <a:rPr lang="en-US" sz="3200" b="1" dirty="0" err="1"/>
              <a:t>तिचे</a:t>
            </a:r>
            <a:r>
              <a:rPr lang="en-US" sz="3200" b="1" dirty="0"/>
              <a:t> </a:t>
            </a:r>
            <a:r>
              <a:rPr lang="en-US" sz="3200" b="1" dirty="0" err="1"/>
              <a:t>संधारण</a:t>
            </a:r>
            <a:r>
              <a:rPr lang="en-US" sz="3200" b="1" dirty="0"/>
              <a:t> </a:t>
            </a:r>
            <a:r>
              <a:rPr lang="en-US" sz="3200" b="1" dirty="0" err="1"/>
              <a:t>करणे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पारिस्थितीक</a:t>
            </a:r>
            <a:r>
              <a:rPr lang="en-US" sz="3200" b="1" dirty="0"/>
              <a:t> </a:t>
            </a:r>
            <a:r>
              <a:rPr lang="en-US" sz="3200" b="1" dirty="0" err="1"/>
              <a:t>समतोल</a:t>
            </a:r>
            <a:r>
              <a:rPr lang="en-US" sz="3200" b="1" dirty="0"/>
              <a:t> </a:t>
            </a:r>
            <a:r>
              <a:rPr lang="en-US" sz="3200" b="1" dirty="0" err="1"/>
              <a:t>राखणे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b="1" dirty="0" err="1" smtClean="0"/>
              <a:t>यांबद्दलच्या</a:t>
            </a:r>
            <a:r>
              <a:rPr lang="en-US" sz="3200" b="1" dirty="0" smtClean="0"/>
              <a:t> </a:t>
            </a:r>
            <a:r>
              <a:rPr lang="en-US" sz="3200" b="1" dirty="0" err="1"/>
              <a:t>जबाबदा-या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प्राधिकार</a:t>
            </a:r>
            <a:r>
              <a:rPr lang="en-US" sz="3200" b="1" dirty="0"/>
              <a:t> </a:t>
            </a:r>
            <a:r>
              <a:rPr lang="en-US" sz="3200" b="1" dirty="0" err="1"/>
              <a:t>यांचा</a:t>
            </a:r>
            <a:r>
              <a:rPr lang="en-US" sz="3200" b="1" dirty="0"/>
              <a:t>,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b="1" dirty="0" err="1" smtClean="0"/>
              <a:t>त्यांद्वारे</a:t>
            </a:r>
            <a:r>
              <a:rPr lang="en-US" sz="3200" b="1" dirty="0" smtClean="0"/>
              <a:t> </a:t>
            </a:r>
            <a:r>
              <a:rPr lang="en-US" sz="3200" b="1" dirty="0" err="1"/>
              <a:t>वनवासी</a:t>
            </a:r>
            <a:r>
              <a:rPr lang="en-US" sz="3200" b="1" dirty="0"/>
              <a:t> </a:t>
            </a:r>
            <a:r>
              <a:rPr lang="en-US" sz="3200" b="1" dirty="0" err="1"/>
              <a:t>अनुसूचित</a:t>
            </a:r>
            <a:r>
              <a:rPr lang="en-US" sz="3200" b="1" dirty="0"/>
              <a:t> </a:t>
            </a:r>
            <a:r>
              <a:rPr lang="en-US" sz="3200" b="1" dirty="0" err="1"/>
              <a:t>जनजाती</a:t>
            </a:r>
            <a:r>
              <a:rPr lang="en-US" sz="3200" b="1" dirty="0"/>
              <a:t> व </a:t>
            </a:r>
            <a:r>
              <a:rPr lang="en-US" sz="3200" b="1" dirty="0" err="1"/>
              <a:t>इतर</a:t>
            </a:r>
            <a:r>
              <a:rPr lang="en-US" sz="3200" b="1" dirty="0"/>
              <a:t> </a:t>
            </a:r>
            <a:r>
              <a:rPr lang="en-US" sz="3200" b="1" dirty="0" err="1"/>
              <a:t>पारंपरिक</a:t>
            </a:r>
            <a:r>
              <a:rPr lang="en-US" sz="3200" b="1" dirty="0"/>
              <a:t> </a:t>
            </a:r>
            <a:r>
              <a:rPr lang="en-US" sz="3200" b="1" dirty="0" err="1"/>
              <a:t>वनवासी</a:t>
            </a:r>
            <a:r>
              <a:rPr lang="en-US" sz="3200" b="1" dirty="0"/>
              <a:t> </a:t>
            </a:r>
            <a:r>
              <a:rPr lang="en-US" sz="3200" b="1" dirty="0" err="1"/>
              <a:t>यांच्या</a:t>
            </a:r>
            <a:r>
              <a:rPr lang="en-US" sz="3200" b="1" dirty="0"/>
              <a:t> </a:t>
            </a:r>
            <a:r>
              <a:rPr lang="en-US" sz="3200" b="1" dirty="0" err="1"/>
              <a:t>उपजीविकेची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b="1" dirty="0" err="1" smtClean="0"/>
              <a:t>अन्न</a:t>
            </a:r>
            <a:r>
              <a:rPr lang="en-US" sz="3200" b="1" dirty="0" smtClean="0"/>
              <a:t> </a:t>
            </a:r>
            <a:r>
              <a:rPr lang="en-US" sz="3200" b="1" dirty="0" err="1"/>
              <a:t>सुरक्षेची</a:t>
            </a:r>
            <a:r>
              <a:rPr lang="en-US" sz="3200" b="1" dirty="0"/>
              <a:t> </a:t>
            </a:r>
            <a:r>
              <a:rPr lang="en-US" sz="3200" b="1" dirty="0" err="1"/>
              <a:t>सुनिश्चिती</a:t>
            </a:r>
            <a:r>
              <a:rPr lang="en-US" sz="3200" b="1" dirty="0"/>
              <a:t> </a:t>
            </a:r>
            <a:r>
              <a:rPr lang="en-US" sz="3200" b="1" dirty="0" err="1"/>
              <a:t>करताना</a:t>
            </a:r>
            <a:r>
              <a:rPr lang="en-US" sz="3200" b="1" dirty="0"/>
              <a:t>, </a:t>
            </a:r>
            <a:r>
              <a:rPr lang="en-US" sz="3200" b="1" dirty="0" err="1"/>
              <a:t>वन</a:t>
            </a:r>
            <a:r>
              <a:rPr lang="en-US" sz="3200" b="1" dirty="0"/>
              <a:t> </a:t>
            </a:r>
            <a:r>
              <a:rPr lang="en-US" sz="3200" b="1" dirty="0" err="1"/>
              <a:t>संधारणाची</a:t>
            </a:r>
            <a:r>
              <a:rPr lang="en-US" sz="3200" b="1" dirty="0"/>
              <a:t> </a:t>
            </a:r>
            <a:r>
              <a:rPr lang="en-US" sz="3200" b="1" dirty="0" err="1"/>
              <a:t>पद्धत</a:t>
            </a:r>
            <a:r>
              <a:rPr lang="en-US" sz="3200" b="1" dirty="0"/>
              <a:t> </a:t>
            </a:r>
            <a:r>
              <a:rPr lang="en-US" sz="3200" b="1" dirty="0" err="1"/>
              <a:t>सक्षम</a:t>
            </a:r>
            <a:r>
              <a:rPr lang="en-US" sz="3200" b="1" dirty="0"/>
              <a:t> </a:t>
            </a:r>
            <a:r>
              <a:rPr lang="en-US" sz="3200" b="1" dirty="0" err="1"/>
              <a:t>करणे</a:t>
            </a:r>
            <a:r>
              <a:rPr lang="en-US" sz="3200" b="1" dirty="0"/>
              <a:t>, </a:t>
            </a:r>
            <a:r>
              <a:rPr lang="en-US" sz="3200" b="1" dirty="0" err="1"/>
              <a:t>यांचा</a:t>
            </a:r>
            <a:r>
              <a:rPr lang="en-US" sz="3200" b="1" dirty="0"/>
              <a:t> </a:t>
            </a:r>
            <a:r>
              <a:rPr lang="en-US" sz="3200" b="1" dirty="0" err="1"/>
              <a:t>समावेश</a:t>
            </a:r>
            <a:r>
              <a:rPr lang="en-US" sz="3200" b="1" dirty="0"/>
              <a:t> </a:t>
            </a:r>
            <a:r>
              <a:rPr lang="en-US" sz="3200" b="1" dirty="0" err="1"/>
              <a:t>होतो</a:t>
            </a:r>
            <a:r>
              <a:rPr lang="en-US" sz="3200" b="1" dirty="0"/>
              <a:t>;</a:t>
            </a:r>
          </a:p>
        </p:txBody>
      </p:sp>
      <p:sp>
        <p:nvSpPr>
          <p:cNvPr id="4" name="Rectangle 3"/>
          <p:cNvSpPr/>
          <p:nvPr/>
        </p:nvSpPr>
        <p:spPr>
          <a:xfrm>
            <a:off x="3124200" y="609600"/>
            <a:ext cx="5029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2800" b="1" dirty="0" smtClean="0">
                <a:solidFill>
                  <a:srgbClr val="FF0000"/>
                </a:solidFill>
              </a:rPr>
              <a:t>वनहक्क अधिनियमाचे  उद्देश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85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8800"/>
            <a:ext cx="10363200" cy="2362200"/>
          </a:xfrm>
        </p:spPr>
        <p:txBody>
          <a:bodyPr>
            <a:normAutofit/>
          </a:bodyPr>
          <a:lstStyle/>
          <a:p>
            <a:pPr algn="ctr"/>
            <a:r>
              <a:rPr lang="mr-IN" dirty="0" smtClean="0">
                <a:solidFill>
                  <a:srgbClr val="FF0000"/>
                </a:solidFill>
              </a:rPr>
              <a:t> </a:t>
            </a:r>
            <a:r>
              <a:rPr lang="mr-IN" sz="4400" b="1" dirty="0" smtClean="0">
                <a:solidFill>
                  <a:srgbClr val="FF0000"/>
                </a:solidFill>
              </a:rPr>
              <a:t>प्रकरण सहा</a:t>
            </a:r>
            <a:r>
              <a:rPr lang="mr-IN" sz="5400" b="1" dirty="0">
                <a:solidFill>
                  <a:srgbClr val="FF0000"/>
                </a:solidFill>
              </a:rPr>
              <a:t/>
            </a:r>
            <a:br>
              <a:rPr lang="mr-IN" sz="5400" b="1" dirty="0">
                <a:solidFill>
                  <a:srgbClr val="FF0000"/>
                </a:solidFill>
              </a:rPr>
            </a:br>
            <a:r>
              <a:rPr lang="mr-IN" sz="4900" b="1" dirty="0">
                <a:solidFill>
                  <a:srgbClr val="FF0000"/>
                </a:solidFill>
              </a:rPr>
              <a:t>संकीर्ण</a:t>
            </a:r>
            <a:r>
              <a:rPr lang="en-US" sz="2700" dirty="0" smtClean="0">
                <a:solidFill>
                  <a:srgbClr val="FF0000"/>
                </a:solidFill>
              </a:rPr>
              <a:t> </a:t>
            </a:r>
            <a:r>
              <a:rPr lang="en-US" sz="3600" dirty="0">
                <a:solidFill>
                  <a:srgbClr val="FF0000"/>
                </a:solidFill>
              </a:rPr>
              <a:t/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mr-IN" sz="4400" b="1" dirty="0" smtClean="0">
                <a:solidFill>
                  <a:srgbClr val="FF0000"/>
                </a:solidFill>
              </a:rPr>
              <a:t>कलम ९ ते १४ 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402822"/>
      </p:ext>
    </p:extLst>
  </p:cSld>
  <p:clrMapOvr>
    <a:masterClrMapping/>
  </p:clrMapOvr>
  <p:transition advClick="0" advTm="8000">
    <p:pull dir="d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10972800" cy="609600"/>
          </a:xfrm>
        </p:spPr>
        <p:txBody>
          <a:bodyPr>
            <a:no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 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11658600" cy="48768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err="1"/>
              <a:t>प्रकरण</a:t>
            </a:r>
            <a:r>
              <a:rPr lang="en-US" sz="3200" b="1" dirty="0"/>
              <a:t> </a:t>
            </a:r>
            <a:r>
              <a:rPr lang="en-US" sz="3200" b="1" dirty="0" err="1"/>
              <a:t>चारमध्ये</a:t>
            </a:r>
            <a:r>
              <a:rPr lang="en-US" sz="3200" b="1" dirty="0"/>
              <a:t> </a:t>
            </a:r>
            <a:r>
              <a:rPr lang="en-US" sz="3200" b="1" dirty="0" err="1"/>
              <a:t>निर्देशिलेल्या</a:t>
            </a:r>
            <a:r>
              <a:rPr lang="en-US" sz="3200" b="1" dirty="0"/>
              <a:t> </a:t>
            </a:r>
            <a:r>
              <a:rPr lang="en-US" sz="3200" b="1" dirty="0" err="1"/>
              <a:t>प्राधिकरणांचा</a:t>
            </a:r>
            <a:r>
              <a:rPr lang="en-US" sz="3200" b="1" dirty="0"/>
              <a:t> </a:t>
            </a:r>
            <a:r>
              <a:rPr lang="en-US" sz="3200" b="1" dirty="0" err="1"/>
              <a:t>प्रत्येक</a:t>
            </a:r>
            <a:r>
              <a:rPr lang="en-US" sz="3200" b="1" dirty="0"/>
              <a:t> </a:t>
            </a:r>
            <a:r>
              <a:rPr lang="en-US" sz="3200" b="1" dirty="0" err="1"/>
              <a:t>सदस्य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algn="just"/>
            <a:r>
              <a:rPr lang="en-US" sz="3200" b="1" dirty="0" err="1" smtClean="0"/>
              <a:t>या</a:t>
            </a:r>
            <a:r>
              <a:rPr lang="en-US" sz="3200" b="1" dirty="0" smtClean="0"/>
              <a:t> </a:t>
            </a:r>
            <a:r>
              <a:rPr lang="en-US" sz="3200" b="1" dirty="0" err="1"/>
              <a:t>अधिनियमाद्वारे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तद्न्वये</a:t>
            </a:r>
            <a:r>
              <a:rPr lang="en-US" sz="3200" b="1" dirty="0"/>
              <a:t> </a:t>
            </a:r>
            <a:r>
              <a:rPr lang="en-US" sz="3200" b="1" dirty="0" err="1"/>
              <a:t>प्रदान</a:t>
            </a:r>
            <a:r>
              <a:rPr lang="en-US" sz="3200" b="1" dirty="0"/>
              <a:t> </a:t>
            </a:r>
            <a:r>
              <a:rPr lang="en-US" sz="3200" b="1" dirty="0" err="1"/>
              <a:t>केलेल्या</a:t>
            </a:r>
            <a:r>
              <a:rPr lang="en-US" sz="3200" b="1" dirty="0"/>
              <a:t> </a:t>
            </a:r>
            <a:r>
              <a:rPr lang="en-US" sz="3200" b="1" dirty="0" err="1"/>
              <a:t>कोणत्याही</a:t>
            </a:r>
            <a:r>
              <a:rPr lang="en-US" sz="3200" b="1" dirty="0"/>
              <a:t> </a:t>
            </a:r>
            <a:r>
              <a:rPr lang="en-US" sz="3200" b="1" dirty="0" err="1"/>
              <a:t>अधिकारांचा</a:t>
            </a:r>
            <a:r>
              <a:rPr lang="en-US" sz="3200" b="1" dirty="0"/>
              <a:t> </a:t>
            </a:r>
            <a:r>
              <a:rPr lang="en-US" sz="3200" b="1" dirty="0" err="1"/>
              <a:t>वापर</a:t>
            </a:r>
            <a:r>
              <a:rPr lang="en-US" sz="3200" b="1" dirty="0"/>
              <a:t> </a:t>
            </a:r>
            <a:r>
              <a:rPr lang="en-US" sz="3200" b="1" dirty="0" err="1"/>
              <a:t>करणारा</a:t>
            </a:r>
            <a:r>
              <a:rPr lang="en-US" sz="3200" b="1" dirty="0"/>
              <a:t> </a:t>
            </a:r>
            <a:r>
              <a:rPr lang="en-US" sz="3200" b="1" dirty="0" err="1"/>
              <a:t>प्रत्येक</a:t>
            </a:r>
            <a:r>
              <a:rPr lang="en-US" sz="3200" b="1" dirty="0"/>
              <a:t> </a:t>
            </a:r>
            <a:r>
              <a:rPr lang="en-US" sz="3200" b="1" dirty="0" err="1"/>
              <a:t>अन्य</a:t>
            </a:r>
            <a:r>
              <a:rPr lang="en-US" sz="3200" b="1" dirty="0"/>
              <a:t> </a:t>
            </a:r>
            <a:r>
              <a:rPr lang="en-US" sz="3200" b="1" dirty="0" err="1"/>
              <a:t>अधिकारी</a:t>
            </a:r>
            <a:r>
              <a:rPr lang="en-US" sz="3200" b="1" dirty="0"/>
              <a:t> </a:t>
            </a:r>
            <a:r>
              <a:rPr lang="en-US" sz="3200" b="1" dirty="0" err="1"/>
              <a:t>हा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algn="just"/>
            <a:r>
              <a:rPr lang="en-US" sz="3200" b="1" dirty="0" err="1" smtClean="0"/>
              <a:t>भारतीय</a:t>
            </a:r>
            <a:r>
              <a:rPr lang="en-US" sz="3200" b="1" dirty="0" smtClean="0"/>
              <a:t> </a:t>
            </a:r>
            <a:r>
              <a:rPr lang="en-US" sz="3200" b="1" dirty="0" err="1"/>
              <a:t>दंड</a:t>
            </a:r>
            <a:r>
              <a:rPr lang="en-US" sz="3200" b="1" dirty="0"/>
              <a:t> </a:t>
            </a:r>
            <a:r>
              <a:rPr lang="en-US" sz="3200" b="1" dirty="0" err="1"/>
              <a:t>संहितेच्या</a:t>
            </a:r>
            <a:r>
              <a:rPr lang="en-US" sz="3200" b="1" dirty="0"/>
              <a:t> (१९६० </a:t>
            </a:r>
            <a:r>
              <a:rPr lang="en-US" sz="3200" b="1" dirty="0" err="1"/>
              <a:t>चा</a:t>
            </a:r>
            <a:r>
              <a:rPr lang="en-US" sz="3200" b="1" dirty="0"/>
              <a:t> ४५) </a:t>
            </a:r>
            <a:r>
              <a:rPr lang="en-US" sz="3200" b="1" dirty="0" err="1"/>
              <a:t>कलम</a:t>
            </a:r>
            <a:r>
              <a:rPr lang="en-US" sz="3200" b="1" dirty="0"/>
              <a:t> २१ </a:t>
            </a:r>
            <a:r>
              <a:rPr lang="en-US" sz="3200" b="1" dirty="0" err="1"/>
              <a:t>च्या</a:t>
            </a:r>
            <a:r>
              <a:rPr lang="en-US" sz="3200" b="1" dirty="0"/>
              <a:t> </a:t>
            </a:r>
            <a:r>
              <a:rPr lang="en-US" sz="3200" b="1" dirty="0" err="1"/>
              <a:t>अर्थांतर्गत</a:t>
            </a:r>
            <a:r>
              <a:rPr lang="en-US" sz="3200" b="1" dirty="0"/>
              <a:t> </a:t>
            </a:r>
            <a:r>
              <a:rPr lang="en-US" sz="3200" b="1" dirty="0" err="1"/>
              <a:t>लोकसेवक</a:t>
            </a:r>
            <a:r>
              <a:rPr lang="en-US" sz="3200" b="1" dirty="0"/>
              <a:t> </a:t>
            </a:r>
            <a:r>
              <a:rPr lang="en-US" sz="3200" b="1" dirty="0" err="1"/>
              <a:t>असल्याचे</a:t>
            </a:r>
            <a:r>
              <a:rPr lang="en-US" sz="3200" b="1" dirty="0"/>
              <a:t> </a:t>
            </a:r>
            <a:r>
              <a:rPr lang="en-US" sz="3200" b="1" dirty="0" err="1"/>
              <a:t>मानण्यात</a:t>
            </a:r>
            <a:r>
              <a:rPr lang="en-US" sz="3200" b="1" dirty="0"/>
              <a:t> </a:t>
            </a:r>
            <a:r>
              <a:rPr lang="en-US" sz="3200" b="1" dirty="0" err="1"/>
              <a:t>येईल</a:t>
            </a:r>
            <a:r>
              <a:rPr lang="en-US" sz="3200" b="1" dirty="0"/>
              <a:t>. 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3000" y="762000"/>
            <a:ext cx="998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कलम ९- </a:t>
            </a:r>
            <a:r>
              <a:rPr lang="en-US" sz="3200" b="1" dirty="0" err="1">
                <a:solidFill>
                  <a:srgbClr val="FF0000"/>
                </a:solidFill>
              </a:rPr>
              <a:t>प्राधिकरणाचे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सदस्य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इत्यादी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लोकसेवक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असणे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369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 smtClean="0">
                <a:solidFill>
                  <a:srgbClr val="FF0000"/>
                </a:solidFill>
              </a:rPr>
              <a:t/>
            </a:r>
            <a:br>
              <a:rPr lang="mr-IN" b="1" dirty="0" smtClean="0">
                <a:solidFill>
                  <a:srgbClr val="FF0000"/>
                </a:solidFill>
              </a:rPr>
            </a:br>
            <a:r>
              <a:rPr lang="mr-IN" b="1" dirty="0">
                <a:solidFill>
                  <a:srgbClr val="FF0000"/>
                </a:solidFill>
              </a:rPr>
              <a:t/>
            </a:r>
            <a:br>
              <a:rPr lang="mr-IN" b="1" dirty="0">
                <a:solidFill>
                  <a:srgbClr val="FF0000"/>
                </a:solidFill>
              </a:rPr>
            </a:br>
            <a:r>
              <a:rPr lang="mr-IN" b="1" dirty="0" smtClean="0">
                <a:solidFill>
                  <a:srgbClr val="FF0000"/>
                </a:solidFill>
              </a:rPr>
              <a:t/>
            </a:r>
            <a:br>
              <a:rPr lang="mr-IN" b="1" dirty="0" smtClean="0">
                <a:solidFill>
                  <a:srgbClr val="FF0000"/>
                </a:solidFill>
              </a:rPr>
            </a:br>
            <a:r>
              <a:rPr lang="mr-IN" b="1" dirty="0">
                <a:solidFill>
                  <a:srgbClr val="FF0000"/>
                </a:solidFill>
              </a:rPr>
              <a:t/>
            </a:r>
            <a:br>
              <a:rPr lang="mr-IN" b="1" dirty="0">
                <a:solidFill>
                  <a:srgbClr val="FF0000"/>
                </a:solidFill>
              </a:rPr>
            </a:br>
            <a:r>
              <a:rPr lang="mr-IN" b="1" dirty="0" smtClean="0">
                <a:solidFill>
                  <a:srgbClr val="FF0000"/>
                </a:solidFill>
              </a:rPr>
              <a:t/>
            </a:r>
            <a:br>
              <a:rPr lang="mr-IN" b="1" dirty="0" smtClean="0">
                <a:solidFill>
                  <a:srgbClr val="FF0000"/>
                </a:solidFill>
              </a:rPr>
            </a:br>
            <a:r>
              <a:rPr lang="mr-IN" dirty="0"/>
              <a:t/>
            </a:r>
            <a:br>
              <a:rPr lang="mr-IN" dirty="0"/>
            </a:br>
            <a:r>
              <a:rPr lang="mr-IN" b="1" dirty="0">
                <a:solidFill>
                  <a:srgbClr val="FF0000"/>
                </a:solidFill>
              </a:rPr>
              <a:t>कलम-१०: </a:t>
            </a:r>
            <a:r>
              <a:rPr lang="en-US" b="1" dirty="0" err="1" smtClean="0">
                <a:solidFill>
                  <a:srgbClr val="FF0000"/>
                </a:solidFill>
              </a:rPr>
              <a:t>सद्भावपूर्वक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कृतीला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संरक्षण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876800"/>
          </a:xfrm>
        </p:spPr>
        <p:txBody>
          <a:bodyPr>
            <a:normAutofit fontScale="92500"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१०(१</a:t>
            </a:r>
            <a:r>
              <a:rPr lang="en-US" b="1" dirty="0">
                <a:solidFill>
                  <a:srgbClr val="FF0000"/>
                </a:solidFill>
              </a:rPr>
              <a:t>) </a:t>
            </a:r>
            <a:r>
              <a:rPr lang="en-US" b="1" dirty="0" err="1"/>
              <a:t>या</a:t>
            </a:r>
            <a:r>
              <a:rPr lang="en-US" b="1" dirty="0"/>
              <a:t> </a:t>
            </a:r>
            <a:r>
              <a:rPr lang="en-US" b="1" dirty="0" err="1"/>
              <a:t>अधिनियमान्वये</a:t>
            </a:r>
            <a:r>
              <a:rPr lang="en-US" b="1" dirty="0"/>
              <a:t>, </a:t>
            </a:r>
            <a:r>
              <a:rPr lang="en-US" b="1" dirty="0" err="1"/>
              <a:t>सद्भावपूर्वक</a:t>
            </a:r>
            <a:r>
              <a:rPr lang="en-US" b="1" dirty="0"/>
              <a:t> </a:t>
            </a:r>
            <a:r>
              <a:rPr lang="en-US" b="1" dirty="0" err="1"/>
              <a:t>केलेल्या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करण्याचे</a:t>
            </a:r>
            <a:r>
              <a:rPr lang="en-US" b="1" dirty="0"/>
              <a:t> </a:t>
            </a:r>
            <a:r>
              <a:rPr lang="en-US" b="1" dirty="0" err="1"/>
              <a:t>योजिलेल्या</a:t>
            </a:r>
            <a:r>
              <a:rPr lang="en-US" b="1" dirty="0"/>
              <a:t> </a:t>
            </a:r>
            <a:r>
              <a:rPr lang="en-US" b="1" dirty="0" err="1"/>
              <a:t>केलेल्या</a:t>
            </a:r>
            <a:r>
              <a:rPr lang="en-US" b="1" dirty="0"/>
              <a:t> </a:t>
            </a:r>
            <a:r>
              <a:rPr lang="en-US" b="1" dirty="0" err="1"/>
              <a:t>कोणत्याही</a:t>
            </a:r>
            <a:r>
              <a:rPr lang="en-US" b="1" dirty="0"/>
              <a:t> </a:t>
            </a:r>
            <a:r>
              <a:rPr lang="en-US" b="1" dirty="0" err="1"/>
              <a:t>कृतीकरिता</a:t>
            </a:r>
            <a:r>
              <a:rPr lang="en-US" b="1" dirty="0"/>
              <a:t> </a:t>
            </a:r>
            <a:r>
              <a:rPr lang="en-US" b="1" dirty="0" err="1"/>
              <a:t>केंद्र</a:t>
            </a:r>
            <a:r>
              <a:rPr lang="en-US" b="1" dirty="0"/>
              <a:t> </a:t>
            </a:r>
            <a:r>
              <a:rPr lang="en-US" b="1" dirty="0" err="1"/>
              <a:t>सरकारच्या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राज्य</a:t>
            </a:r>
            <a:r>
              <a:rPr lang="en-US" b="1" dirty="0"/>
              <a:t> </a:t>
            </a:r>
            <a:r>
              <a:rPr lang="en-US" b="1" dirty="0" err="1"/>
              <a:t>शासनाच्या</a:t>
            </a:r>
            <a:r>
              <a:rPr lang="en-US" b="1" dirty="0"/>
              <a:t> </a:t>
            </a:r>
            <a:r>
              <a:rPr lang="en-US" b="1" dirty="0" err="1"/>
              <a:t>कोणत्याही</a:t>
            </a:r>
            <a:r>
              <a:rPr lang="en-US" b="1" dirty="0"/>
              <a:t> </a:t>
            </a:r>
            <a:r>
              <a:rPr lang="en-US" b="1" dirty="0" err="1"/>
              <a:t>अधिका-याच्या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कर्मचा-याच्या</a:t>
            </a:r>
            <a:r>
              <a:rPr lang="en-US" b="1" dirty="0"/>
              <a:t> </a:t>
            </a:r>
            <a:r>
              <a:rPr lang="en-US" b="1" dirty="0" err="1"/>
              <a:t>विरोधात</a:t>
            </a:r>
            <a:r>
              <a:rPr lang="en-US" b="1" dirty="0"/>
              <a:t> </a:t>
            </a:r>
            <a:r>
              <a:rPr lang="en-US" b="1" dirty="0" err="1"/>
              <a:t>कोणताही</a:t>
            </a:r>
            <a:r>
              <a:rPr lang="en-US" b="1" dirty="0"/>
              <a:t> </a:t>
            </a:r>
            <a:r>
              <a:rPr lang="en-US" b="1" dirty="0" err="1"/>
              <a:t>दावा</a:t>
            </a:r>
            <a:r>
              <a:rPr lang="en-US" b="1" dirty="0"/>
              <a:t>, </a:t>
            </a:r>
            <a:r>
              <a:rPr lang="en-US" b="1" dirty="0" err="1"/>
              <a:t>खटला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अन्य</a:t>
            </a:r>
            <a:r>
              <a:rPr lang="en-US" b="1" dirty="0"/>
              <a:t> </a:t>
            </a:r>
            <a:r>
              <a:rPr lang="en-US" b="1" dirty="0" err="1"/>
              <a:t>कायदेशीर</a:t>
            </a:r>
            <a:r>
              <a:rPr lang="en-US" b="1" dirty="0"/>
              <a:t> </a:t>
            </a:r>
            <a:r>
              <a:rPr lang="en-US" b="1" dirty="0" err="1"/>
              <a:t>कार्यवाही</a:t>
            </a:r>
            <a:r>
              <a:rPr lang="en-US" b="1" dirty="0"/>
              <a:t> </a:t>
            </a:r>
            <a:r>
              <a:rPr lang="en-US" b="1" dirty="0" err="1"/>
              <a:t>करता</a:t>
            </a:r>
            <a:r>
              <a:rPr lang="en-US" b="1" dirty="0"/>
              <a:t> </a:t>
            </a:r>
            <a:r>
              <a:rPr lang="en-US" b="1" dirty="0" err="1"/>
              <a:t>येणार</a:t>
            </a:r>
            <a:r>
              <a:rPr lang="en-US" b="1" dirty="0"/>
              <a:t> </a:t>
            </a:r>
            <a:r>
              <a:rPr lang="en-US" b="1" dirty="0" err="1"/>
              <a:t>नाही</a:t>
            </a:r>
            <a:r>
              <a:rPr lang="en-US" b="1" dirty="0"/>
              <a:t>. </a:t>
            </a:r>
          </a:p>
          <a:p>
            <a:pPr algn="just"/>
            <a:r>
              <a:rPr lang="mr-IN" b="1" dirty="0" smtClean="0">
                <a:solidFill>
                  <a:srgbClr val="FF0000"/>
                </a:solidFill>
              </a:rPr>
              <a:t>१०</a:t>
            </a:r>
            <a:r>
              <a:rPr lang="en-US" b="1" dirty="0" smtClean="0">
                <a:solidFill>
                  <a:srgbClr val="FF0000"/>
                </a:solidFill>
              </a:rPr>
              <a:t>(२</a:t>
            </a:r>
            <a:r>
              <a:rPr lang="en-US" b="1" dirty="0">
                <a:solidFill>
                  <a:srgbClr val="FF0000"/>
                </a:solidFill>
              </a:rPr>
              <a:t>) </a:t>
            </a:r>
            <a:r>
              <a:rPr lang="en-US" b="1" dirty="0" err="1"/>
              <a:t>या</a:t>
            </a:r>
            <a:r>
              <a:rPr lang="en-US" b="1" dirty="0"/>
              <a:t> </a:t>
            </a:r>
            <a:r>
              <a:rPr lang="en-US" b="1" dirty="0" err="1"/>
              <a:t>अधिनियमान्वये</a:t>
            </a:r>
            <a:r>
              <a:rPr lang="en-US" b="1" dirty="0"/>
              <a:t>, </a:t>
            </a:r>
            <a:r>
              <a:rPr lang="en-US" b="1" dirty="0" err="1"/>
              <a:t>सद्भावपूर्वक</a:t>
            </a:r>
            <a:r>
              <a:rPr lang="en-US" b="1" dirty="0"/>
              <a:t> </a:t>
            </a:r>
            <a:r>
              <a:rPr lang="en-US" b="1" dirty="0" err="1"/>
              <a:t>केलेल्या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करण्याचे</a:t>
            </a:r>
            <a:r>
              <a:rPr lang="en-US" b="1" dirty="0"/>
              <a:t> </a:t>
            </a:r>
            <a:r>
              <a:rPr lang="en-US" b="1" dirty="0" err="1"/>
              <a:t>योजिलेल्या</a:t>
            </a:r>
            <a:r>
              <a:rPr lang="en-US" b="1" dirty="0"/>
              <a:t> </a:t>
            </a:r>
            <a:r>
              <a:rPr lang="en-US" b="1" dirty="0" err="1"/>
              <a:t>कोणत्याही</a:t>
            </a:r>
            <a:r>
              <a:rPr lang="en-US" b="1" dirty="0"/>
              <a:t> </a:t>
            </a:r>
            <a:r>
              <a:rPr lang="en-US" b="1" dirty="0" err="1"/>
              <a:t>कृतीमुळे</a:t>
            </a:r>
            <a:r>
              <a:rPr lang="en-US" b="1" dirty="0"/>
              <a:t> </a:t>
            </a:r>
            <a:r>
              <a:rPr lang="en-US" b="1" dirty="0" err="1"/>
              <a:t>कोणतेही</a:t>
            </a:r>
            <a:r>
              <a:rPr lang="en-US" b="1" dirty="0"/>
              <a:t> </a:t>
            </a:r>
            <a:r>
              <a:rPr lang="en-US" b="1" dirty="0" err="1"/>
              <a:t>नुकसान</a:t>
            </a:r>
            <a:r>
              <a:rPr lang="en-US" b="1" dirty="0"/>
              <a:t> </a:t>
            </a:r>
            <a:r>
              <a:rPr lang="en-US" b="1" dirty="0" err="1"/>
              <a:t>झाले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नुकसान</a:t>
            </a:r>
            <a:r>
              <a:rPr lang="en-US" b="1" dirty="0"/>
              <a:t> </a:t>
            </a:r>
            <a:r>
              <a:rPr lang="en-US" b="1" dirty="0" err="1"/>
              <a:t>होण्याची</a:t>
            </a:r>
            <a:r>
              <a:rPr lang="en-US" b="1" dirty="0"/>
              <a:t> </a:t>
            </a:r>
            <a:r>
              <a:rPr lang="en-US" b="1" dirty="0" err="1"/>
              <a:t>शक्यता</a:t>
            </a:r>
            <a:r>
              <a:rPr lang="en-US" b="1" dirty="0"/>
              <a:t> </a:t>
            </a:r>
            <a:r>
              <a:rPr lang="en-US" b="1" dirty="0" err="1"/>
              <a:t>असेल</a:t>
            </a:r>
            <a:r>
              <a:rPr lang="en-US" b="1" dirty="0"/>
              <a:t> </a:t>
            </a:r>
            <a:r>
              <a:rPr lang="en-US" b="1" dirty="0" err="1"/>
              <a:t>तर</a:t>
            </a:r>
            <a:r>
              <a:rPr lang="en-US" b="1" dirty="0"/>
              <a:t> </a:t>
            </a:r>
            <a:r>
              <a:rPr lang="en-US" b="1" dirty="0" err="1"/>
              <a:t>केंद्र</a:t>
            </a:r>
            <a:r>
              <a:rPr lang="en-US" b="1" dirty="0"/>
              <a:t> </a:t>
            </a:r>
            <a:r>
              <a:rPr lang="en-US" b="1" dirty="0" err="1"/>
              <a:t>सरकारच्या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राज्य</a:t>
            </a:r>
            <a:r>
              <a:rPr lang="en-US" b="1" dirty="0"/>
              <a:t> </a:t>
            </a:r>
            <a:r>
              <a:rPr lang="en-US" b="1" dirty="0" err="1"/>
              <a:t>शासनाच्या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त्यांच्या</a:t>
            </a:r>
            <a:r>
              <a:rPr lang="en-US" b="1" dirty="0"/>
              <a:t> </a:t>
            </a:r>
            <a:r>
              <a:rPr lang="en-US" b="1" dirty="0" err="1"/>
              <a:t>अधिका-यांच्या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अन्य</a:t>
            </a:r>
            <a:r>
              <a:rPr lang="en-US" b="1" dirty="0"/>
              <a:t> </a:t>
            </a:r>
            <a:r>
              <a:rPr lang="en-US" b="1" dirty="0" err="1"/>
              <a:t>कर्मचा-यांच्या</a:t>
            </a:r>
            <a:r>
              <a:rPr lang="en-US" b="1" dirty="0"/>
              <a:t> </a:t>
            </a:r>
            <a:r>
              <a:rPr lang="en-US" b="1" dirty="0" err="1"/>
              <a:t>विरोधात</a:t>
            </a:r>
            <a:r>
              <a:rPr lang="en-US" b="1" dirty="0"/>
              <a:t> </a:t>
            </a:r>
            <a:r>
              <a:rPr lang="en-US" b="1" dirty="0" err="1"/>
              <a:t>कोणताही</a:t>
            </a:r>
            <a:r>
              <a:rPr lang="en-US" b="1" dirty="0"/>
              <a:t> </a:t>
            </a:r>
            <a:r>
              <a:rPr lang="en-US" b="1" dirty="0" err="1"/>
              <a:t>दावा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अन्य</a:t>
            </a:r>
            <a:r>
              <a:rPr lang="en-US" b="1" dirty="0"/>
              <a:t> </a:t>
            </a:r>
            <a:r>
              <a:rPr lang="en-US" b="1" dirty="0" err="1"/>
              <a:t>कायदेशीर</a:t>
            </a:r>
            <a:r>
              <a:rPr lang="en-US" b="1" dirty="0"/>
              <a:t> </a:t>
            </a:r>
            <a:r>
              <a:rPr lang="en-US" b="1" dirty="0" err="1"/>
              <a:t>कार्यवाही</a:t>
            </a:r>
            <a:r>
              <a:rPr lang="en-US" b="1" dirty="0"/>
              <a:t> </a:t>
            </a:r>
            <a:r>
              <a:rPr lang="en-US" b="1" dirty="0" err="1"/>
              <a:t>करता</a:t>
            </a:r>
            <a:r>
              <a:rPr lang="en-US" b="1" dirty="0"/>
              <a:t> </a:t>
            </a:r>
            <a:r>
              <a:rPr lang="en-US" b="1" dirty="0" err="1"/>
              <a:t>येणार</a:t>
            </a:r>
            <a:r>
              <a:rPr lang="en-US" b="1" dirty="0"/>
              <a:t> </a:t>
            </a:r>
            <a:r>
              <a:rPr lang="en-US" b="1" dirty="0" err="1"/>
              <a:t>नाही</a:t>
            </a:r>
            <a:r>
              <a:rPr lang="en-US" b="1" dirty="0"/>
              <a:t>. </a:t>
            </a:r>
          </a:p>
          <a:p>
            <a:pPr algn="just"/>
            <a:r>
              <a:rPr lang="mr-IN" b="1" dirty="0" smtClean="0">
                <a:solidFill>
                  <a:srgbClr val="FF0000"/>
                </a:solidFill>
              </a:rPr>
              <a:t>१०</a:t>
            </a:r>
            <a:r>
              <a:rPr lang="en-US" b="1" dirty="0" smtClean="0">
                <a:solidFill>
                  <a:srgbClr val="FF0000"/>
                </a:solidFill>
              </a:rPr>
              <a:t>(३</a:t>
            </a:r>
            <a:r>
              <a:rPr lang="en-US" b="1" dirty="0">
                <a:solidFill>
                  <a:srgbClr val="FF0000"/>
                </a:solidFill>
              </a:rPr>
              <a:t>) </a:t>
            </a:r>
            <a:r>
              <a:rPr lang="en-US" b="1" dirty="0" err="1"/>
              <a:t>या</a:t>
            </a:r>
            <a:r>
              <a:rPr lang="en-US" b="1" dirty="0"/>
              <a:t> </a:t>
            </a:r>
            <a:r>
              <a:rPr lang="en-US" b="1" dirty="0" err="1"/>
              <a:t>अधिनियमान्वये</a:t>
            </a:r>
            <a:r>
              <a:rPr lang="en-US" b="1" dirty="0"/>
              <a:t>, </a:t>
            </a:r>
            <a:r>
              <a:rPr lang="en-US" b="1" dirty="0" err="1"/>
              <a:t>सद्भावपूर्वक</a:t>
            </a:r>
            <a:r>
              <a:rPr lang="en-US" b="1" dirty="0"/>
              <a:t> </a:t>
            </a:r>
            <a:r>
              <a:rPr lang="en-US" b="1" dirty="0" err="1"/>
              <a:t>केलेल्या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करण्याचे</a:t>
            </a:r>
            <a:r>
              <a:rPr lang="en-US" b="1" dirty="0"/>
              <a:t> </a:t>
            </a:r>
            <a:r>
              <a:rPr lang="en-US" b="1" dirty="0" err="1"/>
              <a:t>योजिलेल्या</a:t>
            </a:r>
            <a:r>
              <a:rPr lang="en-US" b="1" dirty="0"/>
              <a:t> </a:t>
            </a:r>
            <a:r>
              <a:rPr lang="en-US" b="1" dirty="0" err="1"/>
              <a:t>कोणत्याही</a:t>
            </a:r>
            <a:r>
              <a:rPr lang="en-US" b="1" dirty="0"/>
              <a:t> </a:t>
            </a:r>
            <a:r>
              <a:rPr lang="en-US" b="1" dirty="0" err="1"/>
              <a:t>कृतीमुळे</a:t>
            </a:r>
            <a:r>
              <a:rPr lang="en-US" b="1" dirty="0"/>
              <a:t> </a:t>
            </a:r>
            <a:r>
              <a:rPr lang="en-US" b="1" dirty="0" err="1"/>
              <a:t>प्रकरण</a:t>
            </a:r>
            <a:r>
              <a:rPr lang="en-US" b="1" dirty="0"/>
              <a:t> </a:t>
            </a:r>
            <a:r>
              <a:rPr lang="en-US" b="1" dirty="0" err="1"/>
              <a:t>चार</a:t>
            </a:r>
            <a:r>
              <a:rPr lang="en-US" b="1" dirty="0"/>
              <a:t> </a:t>
            </a:r>
            <a:r>
              <a:rPr lang="en-US" b="1" dirty="0" err="1"/>
              <a:t>मध्ये</a:t>
            </a:r>
            <a:r>
              <a:rPr lang="en-US" b="1" dirty="0"/>
              <a:t> </a:t>
            </a:r>
            <a:r>
              <a:rPr lang="en-US" b="1" dirty="0" err="1"/>
              <a:t>निर्देशिलेल्या</a:t>
            </a:r>
            <a:r>
              <a:rPr lang="en-US" b="1" dirty="0"/>
              <a:t> </a:t>
            </a:r>
            <a:r>
              <a:rPr lang="en-US" b="1" dirty="0" err="1"/>
              <a:t>कोणत्याही</a:t>
            </a:r>
            <a:r>
              <a:rPr lang="en-US" b="1" dirty="0"/>
              <a:t> </a:t>
            </a:r>
            <a:r>
              <a:rPr lang="en-US" b="1" dirty="0" err="1"/>
              <a:t>प्राधिकरणाच्या</a:t>
            </a:r>
            <a:r>
              <a:rPr lang="en-US" b="1" dirty="0"/>
              <a:t> </a:t>
            </a:r>
            <a:r>
              <a:rPr lang="en-US" b="1" dirty="0" err="1"/>
              <a:t>तसेच</a:t>
            </a:r>
            <a:r>
              <a:rPr lang="en-US" b="1" dirty="0"/>
              <a:t> </a:t>
            </a:r>
            <a:r>
              <a:rPr lang="en-US" b="1" dirty="0" err="1"/>
              <a:t>त्याची</a:t>
            </a:r>
            <a:r>
              <a:rPr lang="en-US" b="1" dirty="0"/>
              <a:t> </a:t>
            </a:r>
            <a:r>
              <a:rPr lang="en-US" b="1" dirty="0" err="1"/>
              <a:t>अध्यक्षपदस्थ</a:t>
            </a:r>
            <a:r>
              <a:rPr lang="en-US" b="1" dirty="0"/>
              <a:t> </a:t>
            </a:r>
            <a:r>
              <a:rPr lang="en-US" b="1" dirty="0" err="1"/>
              <a:t>व्यक्ती</a:t>
            </a:r>
            <a:r>
              <a:rPr lang="en-US" b="1" dirty="0"/>
              <a:t>, </a:t>
            </a:r>
            <a:r>
              <a:rPr lang="en-US" b="1" dirty="0" err="1"/>
              <a:t>सदस्य</a:t>
            </a:r>
            <a:r>
              <a:rPr lang="en-US" b="1" dirty="0"/>
              <a:t>, </a:t>
            </a:r>
            <a:r>
              <a:rPr lang="en-US" b="1" dirty="0" err="1"/>
              <a:t>सदस्य-सचिव</a:t>
            </a:r>
            <a:r>
              <a:rPr lang="en-US" b="1" dirty="0"/>
              <a:t>, </a:t>
            </a:r>
            <a:r>
              <a:rPr lang="en-US" b="1" dirty="0" err="1"/>
              <a:t>अधिकारी</a:t>
            </a:r>
            <a:r>
              <a:rPr lang="en-US" b="1" dirty="0"/>
              <a:t> व </a:t>
            </a:r>
            <a:r>
              <a:rPr lang="en-US" b="1" dirty="0" err="1"/>
              <a:t>अन्य</a:t>
            </a:r>
            <a:r>
              <a:rPr lang="en-US" b="1" dirty="0"/>
              <a:t> </a:t>
            </a:r>
            <a:r>
              <a:rPr lang="en-US" b="1" dirty="0" err="1"/>
              <a:t>कर्मचारी</a:t>
            </a:r>
            <a:r>
              <a:rPr lang="en-US" b="1" dirty="0"/>
              <a:t> </a:t>
            </a:r>
            <a:r>
              <a:rPr lang="en-US" b="1" dirty="0" err="1"/>
              <a:t>यांच्या</a:t>
            </a:r>
            <a:r>
              <a:rPr lang="en-US" b="1" dirty="0"/>
              <a:t> </a:t>
            </a:r>
            <a:r>
              <a:rPr lang="en-US" b="1" dirty="0" err="1"/>
              <a:t>विरोधात</a:t>
            </a:r>
            <a:r>
              <a:rPr lang="en-US" b="1" dirty="0"/>
              <a:t> </a:t>
            </a:r>
            <a:r>
              <a:rPr lang="en-US" b="1" dirty="0" err="1"/>
              <a:t>कोणताही</a:t>
            </a:r>
            <a:r>
              <a:rPr lang="en-US" b="1" dirty="0"/>
              <a:t> </a:t>
            </a:r>
            <a:r>
              <a:rPr lang="en-US" b="1" dirty="0" err="1"/>
              <a:t>दावा</a:t>
            </a:r>
            <a:r>
              <a:rPr lang="en-US" b="1" dirty="0"/>
              <a:t> </a:t>
            </a:r>
            <a:r>
              <a:rPr lang="en-US" b="1" dirty="0" err="1"/>
              <a:t>किंवा</a:t>
            </a:r>
            <a:r>
              <a:rPr lang="en-US" b="1" dirty="0"/>
              <a:t> </a:t>
            </a:r>
            <a:r>
              <a:rPr lang="en-US" b="1" dirty="0" err="1"/>
              <a:t>अन्य</a:t>
            </a:r>
            <a:r>
              <a:rPr lang="en-US" b="1" dirty="0"/>
              <a:t> </a:t>
            </a:r>
            <a:r>
              <a:rPr lang="en-US" b="1" dirty="0" err="1"/>
              <a:t>कायदेशीर</a:t>
            </a:r>
            <a:r>
              <a:rPr lang="en-US" b="1" dirty="0"/>
              <a:t> </a:t>
            </a:r>
            <a:r>
              <a:rPr lang="en-US" b="1" dirty="0" err="1"/>
              <a:t>कार्यवाही</a:t>
            </a:r>
            <a:r>
              <a:rPr lang="en-US" b="1" dirty="0"/>
              <a:t> </a:t>
            </a:r>
            <a:r>
              <a:rPr lang="en-US" b="1" dirty="0" err="1"/>
              <a:t>करता</a:t>
            </a:r>
            <a:r>
              <a:rPr lang="en-US" b="1" dirty="0"/>
              <a:t> </a:t>
            </a:r>
            <a:r>
              <a:rPr lang="en-US" b="1" dirty="0" err="1"/>
              <a:t>येणार</a:t>
            </a:r>
            <a:r>
              <a:rPr lang="en-US" b="1" dirty="0"/>
              <a:t> </a:t>
            </a:r>
            <a:r>
              <a:rPr lang="en-US" b="1" dirty="0" err="1"/>
              <a:t>नाही</a:t>
            </a:r>
            <a:r>
              <a:rPr lang="en-US" b="1" dirty="0"/>
              <a:t>. 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06831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 smtClean="0">
                <a:solidFill>
                  <a:srgbClr val="FF0000"/>
                </a:solidFill>
              </a:rPr>
              <a:t/>
            </a:r>
            <a:br>
              <a:rPr lang="mr-IN" b="1" dirty="0" smtClean="0">
                <a:solidFill>
                  <a:srgbClr val="FF0000"/>
                </a:solidFill>
              </a:rPr>
            </a:br>
            <a:r>
              <a:rPr lang="mr-IN" b="1" dirty="0">
                <a:solidFill>
                  <a:srgbClr val="FF0000"/>
                </a:solidFill>
              </a:rPr>
              <a:t/>
            </a:r>
            <a:br>
              <a:rPr lang="mr-IN" b="1" dirty="0">
                <a:solidFill>
                  <a:srgbClr val="FF0000"/>
                </a:solidFill>
              </a:rPr>
            </a:br>
            <a:r>
              <a:rPr lang="mr-IN" b="1" dirty="0" smtClean="0">
                <a:solidFill>
                  <a:srgbClr val="FF0000"/>
                </a:solidFill>
              </a:rPr>
              <a:t/>
            </a:r>
            <a:br>
              <a:rPr lang="mr-IN" b="1" dirty="0" smtClean="0">
                <a:solidFill>
                  <a:srgbClr val="FF0000"/>
                </a:solidFill>
              </a:rPr>
            </a:br>
            <a:r>
              <a:rPr lang="mr-IN" b="1" dirty="0">
                <a:solidFill>
                  <a:srgbClr val="FF0000"/>
                </a:solidFill>
              </a:rPr>
              <a:t/>
            </a:r>
            <a:br>
              <a:rPr lang="mr-IN" b="1" dirty="0">
                <a:solidFill>
                  <a:srgbClr val="FF0000"/>
                </a:solidFill>
              </a:rPr>
            </a:br>
            <a:r>
              <a:rPr lang="mr-IN" b="1" dirty="0" smtClean="0">
                <a:solidFill>
                  <a:srgbClr val="FF0000"/>
                </a:solidFill>
              </a:rPr>
              <a:t/>
            </a:r>
            <a:br>
              <a:rPr lang="mr-IN" b="1" dirty="0" smtClean="0">
                <a:solidFill>
                  <a:srgbClr val="FF0000"/>
                </a:solidFill>
              </a:rPr>
            </a:br>
            <a:r>
              <a:rPr lang="mr-IN" dirty="0"/>
              <a:t/>
            </a:r>
            <a:br>
              <a:rPr lang="mr-IN" dirty="0"/>
            </a:br>
            <a:r>
              <a:rPr lang="mr-IN" b="1" dirty="0" smtClean="0">
                <a:solidFill>
                  <a:srgbClr val="FF0000"/>
                </a:solidFill>
              </a:rPr>
              <a:t>कलम-११ व १२ : </a:t>
            </a:r>
            <a:r>
              <a:rPr lang="en-US" b="1" dirty="0" err="1">
                <a:solidFill>
                  <a:srgbClr val="FF0000"/>
                </a:solidFill>
              </a:rPr>
              <a:t>नोडल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एजन्सी</a:t>
            </a:r>
            <a:r>
              <a:rPr lang="mr-IN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10972800" cy="4724400"/>
          </a:xfrm>
        </p:spPr>
        <p:txBody>
          <a:bodyPr>
            <a:normAutofit/>
          </a:bodyPr>
          <a:lstStyle/>
          <a:p>
            <a:pPr algn="just"/>
            <a:r>
              <a:rPr lang="mr-IN" b="1" dirty="0" smtClean="0"/>
              <a:t>११. </a:t>
            </a:r>
            <a:r>
              <a:rPr lang="en-US" sz="2400" b="1" dirty="0" err="1" smtClean="0"/>
              <a:t>जनजातींचे</a:t>
            </a:r>
            <a:r>
              <a:rPr lang="en-US" sz="2400" b="1" dirty="0" smtClean="0"/>
              <a:t> </a:t>
            </a:r>
            <a:r>
              <a:rPr lang="en-US" sz="2400" b="1" dirty="0" err="1"/>
              <a:t>कामकाज</a:t>
            </a:r>
            <a:r>
              <a:rPr lang="en-US" sz="2400" b="1" dirty="0"/>
              <a:t> </a:t>
            </a:r>
            <a:r>
              <a:rPr lang="en-US" sz="2400" b="1" dirty="0" err="1"/>
              <a:t>पाहणारे</a:t>
            </a:r>
            <a:r>
              <a:rPr lang="en-US" sz="2400" b="1" dirty="0"/>
              <a:t> </a:t>
            </a:r>
            <a:r>
              <a:rPr lang="en-US" sz="2400" b="1" dirty="0" err="1"/>
              <a:t>केंद्र</a:t>
            </a:r>
            <a:r>
              <a:rPr lang="en-US" sz="2400" b="1" dirty="0"/>
              <a:t> </a:t>
            </a:r>
            <a:r>
              <a:rPr lang="en-US" sz="2400" b="1" dirty="0" err="1"/>
              <a:t>सरकारचे</a:t>
            </a:r>
            <a:r>
              <a:rPr lang="en-US" sz="2400" b="1" dirty="0"/>
              <a:t> </a:t>
            </a:r>
            <a:r>
              <a:rPr lang="en-US" sz="2400" b="1" dirty="0" err="1"/>
              <a:t>मंत्रालय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केंद्र</a:t>
            </a:r>
            <a:r>
              <a:rPr lang="en-US" sz="2400" b="1" dirty="0"/>
              <a:t> </a:t>
            </a:r>
            <a:r>
              <a:rPr lang="en-US" sz="2400" b="1" dirty="0" err="1"/>
              <a:t>सरकारने</a:t>
            </a:r>
            <a:r>
              <a:rPr lang="en-US" sz="2400" b="1" dirty="0"/>
              <a:t> </a:t>
            </a:r>
            <a:r>
              <a:rPr lang="mr-IN" sz="2400" b="1" dirty="0" smtClean="0"/>
              <a:t/>
            </a:r>
            <a:br>
              <a:rPr lang="mr-IN" sz="2400" b="1" dirty="0" smtClean="0"/>
            </a:br>
            <a:r>
              <a:rPr lang="mr-IN" sz="2400" b="1" dirty="0" smtClean="0"/>
              <a:t>    </a:t>
            </a:r>
            <a:r>
              <a:rPr lang="en-US" sz="2400" b="1" dirty="0" err="1" smtClean="0"/>
              <a:t>याबाबतीत</a:t>
            </a:r>
            <a:r>
              <a:rPr lang="en-US" sz="2400" b="1" dirty="0" smtClean="0"/>
              <a:t> </a:t>
            </a:r>
            <a:r>
              <a:rPr lang="en-US" sz="2400" b="1" dirty="0" err="1"/>
              <a:t>प्राधिकृत</a:t>
            </a:r>
            <a:r>
              <a:rPr lang="en-US" sz="2400" b="1" dirty="0"/>
              <a:t> </a:t>
            </a:r>
            <a:r>
              <a:rPr lang="en-US" sz="2400" b="1" dirty="0" err="1"/>
              <a:t>केलेला</a:t>
            </a:r>
            <a:r>
              <a:rPr lang="en-US" sz="2400" b="1" dirty="0"/>
              <a:t> </a:t>
            </a:r>
            <a:r>
              <a:rPr lang="en-US" sz="2400" b="1" dirty="0" err="1"/>
              <a:t>अन्य</a:t>
            </a:r>
            <a:r>
              <a:rPr lang="en-US" sz="2400" b="1" dirty="0"/>
              <a:t> </a:t>
            </a:r>
            <a:r>
              <a:rPr lang="en-US" sz="2400" b="1" dirty="0" err="1"/>
              <a:t>कोणताही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प्राधिकरण</a:t>
            </a:r>
            <a:r>
              <a:rPr lang="en-US" sz="2400" b="1" dirty="0"/>
              <a:t> </a:t>
            </a:r>
            <a:r>
              <a:rPr lang="en-US" sz="2400" b="1" dirty="0" err="1"/>
              <a:t>हे</a:t>
            </a:r>
            <a:r>
              <a:rPr lang="en-US" sz="2400" b="1" dirty="0"/>
              <a:t> </a:t>
            </a:r>
            <a:r>
              <a:rPr lang="en-US" sz="2400" b="1" dirty="0" err="1"/>
              <a:t>या</a:t>
            </a:r>
            <a:r>
              <a:rPr lang="en-US" sz="2400" b="1" dirty="0"/>
              <a:t> </a:t>
            </a:r>
            <a:r>
              <a:rPr lang="mr-IN" sz="2400" b="1" dirty="0" smtClean="0"/>
              <a:t/>
            </a:r>
            <a:br>
              <a:rPr lang="mr-IN" sz="2400" b="1" dirty="0" smtClean="0"/>
            </a:br>
            <a:r>
              <a:rPr lang="mr-IN" sz="2400" b="1" dirty="0" smtClean="0"/>
              <a:t>    </a:t>
            </a:r>
            <a:r>
              <a:rPr lang="en-US" sz="2400" b="1" dirty="0" err="1" smtClean="0"/>
              <a:t>अधिनियमाच्या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तरतुदींची</a:t>
            </a:r>
            <a:r>
              <a:rPr lang="en-US" sz="2400" b="1" dirty="0"/>
              <a:t> </a:t>
            </a:r>
            <a:r>
              <a:rPr lang="en-US" sz="2400" b="1" dirty="0" err="1"/>
              <a:t>अंमलबजावणी</a:t>
            </a:r>
            <a:r>
              <a:rPr lang="en-US" sz="2400" b="1" dirty="0"/>
              <a:t> </a:t>
            </a:r>
            <a:r>
              <a:rPr lang="en-US" sz="2400" b="1" dirty="0" err="1"/>
              <a:t>करण्याकरिता</a:t>
            </a:r>
            <a:r>
              <a:rPr lang="en-US" sz="2400" b="1" dirty="0"/>
              <a:t> </a:t>
            </a:r>
            <a:r>
              <a:rPr lang="en-US" sz="2400" b="1" dirty="0" err="1"/>
              <a:t>नोडल</a:t>
            </a:r>
            <a:r>
              <a:rPr lang="en-US" sz="2400" b="1" dirty="0"/>
              <a:t> </a:t>
            </a:r>
            <a:r>
              <a:rPr lang="en-US" sz="2400" b="1" dirty="0" err="1"/>
              <a:t>एजन्सी</a:t>
            </a:r>
            <a:r>
              <a:rPr lang="en-US" sz="2400" b="1" dirty="0"/>
              <a:t> </a:t>
            </a:r>
            <a:r>
              <a:rPr lang="en-US" sz="2400" b="1" dirty="0" err="1"/>
              <a:t>म्हणून</a:t>
            </a:r>
            <a:r>
              <a:rPr lang="en-US" sz="2400" b="1" dirty="0"/>
              <a:t> </a:t>
            </a:r>
            <a:r>
              <a:rPr lang="mr-IN" sz="2400" b="1" dirty="0" smtClean="0"/>
              <a:t/>
            </a:r>
            <a:br>
              <a:rPr lang="mr-IN" sz="2400" b="1" dirty="0" smtClean="0"/>
            </a:br>
            <a:r>
              <a:rPr lang="mr-IN" sz="2400" b="1" dirty="0" smtClean="0"/>
              <a:t>    </a:t>
            </a:r>
            <a:r>
              <a:rPr lang="en-US" sz="2400" b="1" dirty="0" err="1" smtClean="0"/>
              <a:t>काम</a:t>
            </a:r>
            <a:r>
              <a:rPr lang="en-US" sz="2400" b="1" dirty="0" smtClean="0"/>
              <a:t> </a:t>
            </a:r>
            <a:r>
              <a:rPr lang="en-US" sz="2400" b="1" dirty="0" err="1"/>
              <a:t>पाहतील</a:t>
            </a:r>
            <a:r>
              <a:rPr lang="en-US" sz="2400" dirty="0"/>
              <a:t>. </a:t>
            </a:r>
            <a:endParaRPr lang="mr-IN" sz="2400" dirty="0"/>
          </a:p>
          <a:p>
            <a:pPr algn="just"/>
            <a:r>
              <a:rPr lang="en-US" sz="2400" b="1" dirty="0"/>
              <a:t>१२. </a:t>
            </a:r>
            <a:r>
              <a:rPr lang="en-US" sz="2400" b="1" dirty="0" err="1"/>
              <a:t>प्रकरण</a:t>
            </a:r>
            <a:r>
              <a:rPr lang="en-US" sz="2400" b="1" dirty="0"/>
              <a:t> </a:t>
            </a:r>
            <a:r>
              <a:rPr lang="en-US" sz="2400" b="1" dirty="0" err="1"/>
              <a:t>चारमध्ये</a:t>
            </a:r>
            <a:r>
              <a:rPr lang="en-US" sz="2400" b="1" dirty="0"/>
              <a:t> </a:t>
            </a:r>
            <a:r>
              <a:rPr lang="en-US" sz="2400" b="1" dirty="0" err="1"/>
              <a:t>निर्देशलेले</a:t>
            </a:r>
            <a:r>
              <a:rPr lang="en-US" sz="2400" b="1" dirty="0"/>
              <a:t> </a:t>
            </a:r>
            <a:r>
              <a:rPr lang="en-US" sz="2400" b="1" dirty="0" err="1"/>
              <a:t>प्रत्येक</a:t>
            </a:r>
            <a:r>
              <a:rPr lang="en-US" sz="2400" b="1" dirty="0"/>
              <a:t> </a:t>
            </a:r>
            <a:r>
              <a:rPr lang="en-US" sz="2400" b="1" dirty="0" err="1"/>
              <a:t>प्राधिकरण</a:t>
            </a:r>
            <a:r>
              <a:rPr lang="en-US" sz="2400" b="1" dirty="0"/>
              <a:t>, </a:t>
            </a:r>
            <a:r>
              <a:rPr lang="en-US" sz="2400" b="1" dirty="0" err="1"/>
              <a:t>केंद्र</a:t>
            </a:r>
            <a:r>
              <a:rPr lang="en-US" sz="2400" b="1" dirty="0"/>
              <a:t> </a:t>
            </a:r>
            <a:r>
              <a:rPr lang="en-US" sz="2400" b="1" dirty="0" err="1"/>
              <a:t>सरकार</a:t>
            </a:r>
            <a:r>
              <a:rPr lang="en-US" sz="2400" b="1" dirty="0"/>
              <a:t> </a:t>
            </a:r>
            <a:r>
              <a:rPr lang="en-US" sz="2400" b="1" dirty="0" err="1"/>
              <a:t>वेळोवेळी</a:t>
            </a:r>
            <a:r>
              <a:rPr lang="en-US" sz="2400" b="1" dirty="0"/>
              <a:t> </a:t>
            </a:r>
            <a:r>
              <a:rPr lang="en-US" sz="2400" b="1" dirty="0" err="1"/>
              <a:t>लेखी</a:t>
            </a:r>
            <a:r>
              <a:rPr lang="en-US" sz="2400" b="1" dirty="0"/>
              <a:t> </a:t>
            </a:r>
            <a:r>
              <a:rPr lang="mr-IN" sz="2400" b="1" dirty="0" smtClean="0"/>
              <a:t/>
            </a:r>
            <a:br>
              <a:rPr lang="mr-IN" sz="2400" b="1" dirty="0" smtClean="0"/>
            </a:br>
            <a:r>
              <a:rPr lang="mr-IN" sz="2400" b="1" dirty="0" smtClean="0"/>
              <a:t>    </a:t>
            </a:r>
            <a:r>
              <a:rPr lang="en-US" sz="2400" b="1" dirty="0" err="1" smtClean="0"/>
              <a:t>देण्याबाबतचा</a:t>
            </a:r>
            <a:r>
              <a:rPr lang="en-US" sz="2400" b="1" dirty="0" smtClean="0"/>
              <a:t> </a:t>
            </a:r>
            <a:r>
              <a:rPr lang="en-US" sz="2400" b="1" dirty="0" err="1"/>
              <a:t>स्वरूपात</a:t>
            </a:r>
            <a:r>
              <a:rPr lang="en-US" sz="2400" b="1" dirty="0"/>
              <a:t> </a:t>
            </a:r>
            <a:r>
              <a:rPr lang="en-US" sz="2400" b="1" dirty="0" err="1"/>
              <a:t>देईल</a:t>
            </a:r>
            <a:r>
              <a:rPr lang="en-US" sz="2400" b="1" dirty="0"/>
              <a:t> </a:t>
            </a:r>
            <a:r>
              <a:rPr lang="en-US" sz="2400" b="1" dirty="0" err="1"/>
              <a:t>अशा</a:t>
            </a:r>
            <a:r>
              <a:rPr lang="en-US" sz="2400" b="1" dirty="0"/>
              <a:t> </a:t>
            </a:r>
            <a:r>
              <a:rPr lang="en-US" sz="2400" b="1" dirty="0" err="1"/>
              <a:t>सर्वसाधारण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विशेष</a:t>
            </a:r>
            <a:r>
              <a:rPr lang="en-US" sz="2400" b="1" dirty="0"/>
              <a:t> </a:t>
            </a:r>
            <a:r>
              <a:rPr lang="en-US" sz="2400" b="1" dirty="0" err="1"/>
              <a:t>निदेशांना</a:t>
            </a:r>
            <a:r>
              <a:rPr lang="en-US" sz="2400" b="1" dirty="0"/>
              <a:t> </a:t>
            </a:r>
            <a:r>
              <a:rPr lang="en-US" sz="2400" b="1" dirty="0" err="1"/>
              <a:t>अधीन</a:t>
            </a:r>
            <a:r>
              <a:rPr lang="en-US" sz="2400" b="1" dirty="0"/>
              <a:t> </a:t>
            </a:r>
            <a:r>
              <a:rPr lang="mr-IN" sz="2400" b="1" dirty="0" smtClean="0"/>
              <a:t/>
            </a:r>
            <a:br>
              <a:rPr lang="mr-IN" sz="2400" b="1" dirty="0" smtClean="0"/>
            </a:br>
            <a:r>
              <a:rPr lang="mr-IN" sz="2400" b="1" dirty="0" smtClean="0"/>
              <a:t>    </a:t>
            </a:r>
            <a:r>
              <a:rPr lang="en-US" sz="2400" b="1" dirty="0" err="1" smtClean="0"/>
              <a:t>राहून</a:t>
            </a:r>
            <a:r>
              <a:rPr lang="en-US" sz="2400" b="1" dirty="0"/>
              <a:t>, </a:t>
            </a:r>
            <a:r>
              <a:rPr lang="en-US" sz="2400" b="1" dirty="0" err="1"/>
              <a:t>या</a:t>
            </a:r>
            <a:r>
              <a:rPr lang="en-US" sz="2400" b="1" dirty="0"/>
              <a:t> </a:t>
            </a:r>
            <a:r>
              <a:rPr lang="en-US" sz="2400" b="1" dirty="0" err="1"/>
              <a:t>केंद्र</a:t>
            </a:r>
            <a:r>
              <a:rPr lang="en-US" sz="2400" b="1" dirty="0"/>
              <a:t> </a:t>
            </a:r>
            <a:r>
              <a:rPr lang="en-US" sz="2400" b="1" dirty="0" err="1"/>
              <a:t>सरकारचा</a:t>
            </a:r>
            <a:r>
              <a:rPr lang="en-US" sz="2400" b="1" dirty="0"/>
              <a:t> </a:t>
            </a:r>
            <a:r>
              <a:rPr lang="en-US" sz="2400" b="1" dirty="0" err="1"/>
              <a:t>अधिनियमाद्वारे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तन्वये</a:t>
            </a:r>
            <a:r>
              <a:rPr lang="en-US" sz="2400" b="1" dirty="0"/>
              <a:t> </a:t>
            </a:r>
            <a:r>
              <a:rPr lang="en-US" sz="2400" b="1" dirty="0" err="1"/>
              <a:t>नेमून</a:t>
            </a:r>
            <a:r>
              <a:rPr lang="en-US" sz="2400" b="1" dirty="0"/>
              <a:t> </a:t>
            </a:r>
            <a:r>
              <a:rPr lang="en-US" sz="2400" b="1" dirty="0" err="1"/>
              <a:t>देण्यात</a:t>
            </a:r>
            <a:r>
              <a:rPr lang="en-US" sz="2400" b="1" dirty="0"/>
              <a:t> </a:t>
            </a:r>
            <a:r>
              <a:rPr lang="en-US" sz="2400" b="1" dirty="0" err="1"/>
              <a:t>आलेली</a:t>
            </a:r>
            <a:r>
              <a:rPr lang="en-US" sz="2400" b="1" dirty="0"/>
              <a:t> </a:t>
            </a:r>
            <a:r>
              <a:rPr lang="mr-IN" sz="2400" b="1" dirty="0" smtClean="0"/>
              <a:t/>
            </a:r>
            <a:br>
              <a:rPr lang="mr-IN" sz="2400" b="1" dirty="0" smtClean="0"/>
            </a:br>
            <a:r>
              <a:rPr lang="mr-IN" sz="2400" b="1" dirty="0" smtClean="0"/>
              <a:t>    </a:t>
            </a:r>
            <a:r>
              <a:rPr lang="en-US" sz="2400" b="1" dirty="0" err="1" smtClean="0"/>
              <a:t>आपली</a:t>
            </a:r>
            <a:r>
              <a:rPr lang="en-US" sz="2400" b="1" dirty="0" smtClean="0"/>
              <a:t> </a:t>
            </a:r>
            <a:r>
              <a:rPr lang="en-US" sz="2400" b="1" dirty="0" err="1"/>
              <a:t>कर्तव्ये</a:t>
            </a:r>
            <a:r>
              <a:rPr lang="en-US" sz="2400" b="1" dirty="0"/>
              <a:t> </a:t>
            </a:r>
            <a:r>
              <a:rPr lang="en-US" sz="2400" b="1" dirty="0" err="1"/>
              <a:t>अधिकार</a:t>
            </a:r>
            <a:r>
              <a:rPr lang="en-US" sz="2400" b="1" dirty="0"/>
              <a:t>. </a:t>
            </a:r>
            <a:r>
              <a:rPr lang="en-US" sz="2400" b="1" dirty="0" err="1"/>
              <a:t>बजावील</a:t>
            </a:r>
            <a:r>
              <a:rPr lang="en-US" sz="2400" b="1" dirty="0"/>
              <a:t> व </a:t>
            </a:r>
            <a:r>
              <a:rPr lang="en-US" sz="2400" b="1" dirty="0" err="1"/>
              <a:t>आपल्या</a:t>
            </a:r>
            <a:r>
              <a:rPr lang="en-US" sz="2400" b="1" dirty="0"/>
              <a:t> </a:t>
            </a:r>
            <a:r>
              <a:rPr lang="en-US" sz="2400" b="1" dirty="0" err="1"/>
              <a:t>अधिकारांचा</a:t>
            </a:r>
            <a:r>
              <a:rPr lang="en-US" sz="2400" b="1" dirty="0"/>
              <a:t> </a:t>
            </a:r>
            <a:r>
              <a:rPr lang="en-US" sz="2400" b="1" dirty="0" err="1"/>
              <a:t>वापर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. </a:t>
            </a:r>
            <a:r>
              <a:rPr lang="en-US" sz="2400" b="1" dirty="0" smtClean="0"/>
              <a:t> </a:t>
            </a:r>
            <a:endParaRPr lang="en-US" sz="2400" b="1" dirty="0"/>
          </a:p>
          <a:p>
            <a:pPr marL="0" indent="0" algn="just">
              <a:buNone/>
            </a:pP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7531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 smtClean="0">
                <a:solidFill>
                  <a:srgbClr val="FF0000"/>
                </a:solidFill>
              </a:rPr>
              <a:t/>
            </a:r>
            <a:br>
              <a:rPr lang="mr-IN" b="1" dirty="0" smtClean="0">
                <a:solidFill>
                  <a:srgbClr val="FF0000"/>
                </a:solidFill>
              </a:rPr>
            </a:br>
            <a:r>
              <a:rPr lang="mr-IN" b="1" dirty="0" smtClean="0">
                <a:solidFill>
                  <a:srgbClr val="FF0000"/>
                </a:solidFill>
              </a:rPr>
              <a:t/>
            </a:r>
            <a:br>
              <a:rPr lang="mr-IN" b="1" dirty="0" smtClean="0">
                <a:solidFill>
                  <a:srgbClr val="FF0000"/>
                </a:solidFill>
              </a:rPr>
            </a:br>
            <a:r>
              <a:rPr lang="mr-IN" b="1" dirty="0" smtClean="0">
                <a:solidFill>
                  <a:srgbClr val="FF0000"/>
                </a:solidFill>
              </a:rPr>
              <a:t/>
            </a:r>
            <a:br>
              <a:rPr lang="mr-IN" b="1" dirty="0" smtClean="0">
                <a:solidFill>
                  <a:srgbClr val="FF0000"/>
                </a:solidFill>
              </a:rPr>
            </a:br>
            <a:r>
              <a:rPr lang="mr-IN" b="1" dirty="0" smtClean="0">
                <a:solidFill>
                  <a:srgbClr val="FF0000"/>
                </a:solidFill>
              </a:rPr>
              <a:t/>
            </a:r>
            <a:br>
              <a:rPr lang="mr-IN" b="1" dirty="0" smtClean="0">
                <a:solidFill>
                  <a:srgbClr val="FF0000"/>
                </a:solidFill>
              </a:rPr>
            </a:br>
            <a:r>
              <a:rPr lang="mr-IN" b="1" dirty="0" smtClean="0">
                <a:solidFill>
                  <a:srgbClr val="FF0000"/>
                </a:solidFill>
              </a:rPr>
              <a:t/>
            </a:r>
            <a:br>
              <a:rPr lang="mr-IN" b="1" dirty="0" smtClean="0">
                <a:solidFill>
                  <a:srgbClr val="FF0000"/>
                </a:solidFill>
              </a:rPr>
            </a:br>
            <a:r>
              <a:rPr lang="mr-IN" dirty="0" smtClean="0"/>
              <a:t/>
            </a:r>
            <a:br>
              <a:rPr lang="mr-IN" dirty="0" smtClean="0"/>
            </a:br>
            <a:r>
              <a:rPr lang="mr-IN" b="1" dirty="0" smtClean="0">
                <a:solidFill>
                  <a:srgbClr val="FF0000"/>
                </a:solidFill>
              </a:rPr>
              <a:t>कलम-१३ : अधिनियमातील तरतुदींचे स्वरूप 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10972800" cy="4724400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err="1" smtClean="0"/>
              <a:t>या</a:t>
            </a:r>
            <a:r>
              <a:rPr lang="en-US" sz="3600" b="1" dirty="0" smtClean="0"/>
              <a:t> </a:t>
            </a:r>
            <a:r>
              <a:rPr lang="en-US" sz="3600" b="1" dirty="0" err="1"/>
              <a:t>अधिनियमात</a:t>
            </a:r>
            <a:r>
              <a:rPr lang="en-US" sz="3600" b="1" dirty="0"/>
              <a:t> </a:t>
            </a:r>
            <a:r>
              <a:rPr lang="en-US" sz="3600" b="1" dirty="0" err="1"/>
              <a:t>किंवा</a:t>
            </a:r>
            <a:r>
              <a:rPr lang="en-US" sz="3600" b="1" dirty="0"/>
              <a:t> </a:t>
            </a:r>
            <a:r>
              <a:rPr lang="en-US" sz="3600" b="1" dirty="0" err="1"/>
              <a:t>पंचायती</a:t>
            </a:r>
            <a:r>
              <a:rPr lang="en-US" sz="3600" b="1" dirty="0"/>
              <a:t> (</a:t>
            </a:r>
            <a:r>
              <a:rPr lang="en-US" sz="3600" b="1" dirty="0" err="1"/>
              <a:t>अनुसूचित</a:t>
            </a:r>
            <a:r>
              <a:rPr lang="en-US" sz="3600" b="1" dirty="0"/>
              <a:t> </a:t>
            </a:r>
            <a:r>
              <a:rPr lang="en-US" sz="3600" b="1" dirty="0" err="1"/>
              <a:t>क्षेत्रासाठी</a:t>
            </a:r>
            <a:r>
              <a:rPr lang="en-US" sz="3600" b="1" dirty="0"/>
              <a:t> </a:t>
            </a:r>
            <a:r>
              <a:rPr lang="en-US" sz="3600" b="1" dirty="0" err="1"/>
              <a:t>विस्तारित</a:t>
            </a:r>
            <a:r>
              <a:rPr lang="en-US" sz="3600" b="1" dirty="0"/>
              <a:t>) </a:t>
            </a:r>
            <a:r>
              <a:rPr lang="en-US" sz="3600" b="1" dirty="0" err="1"/>
              <a:t>अन्य</a:t>
            </a:r>
            <a:r>
              <a:rPr lang="en-US" sz="3600" b="1" dirty="0"/>
              <a:t> </a:t>
            </a:r>
            <a:r>
              <a:rPr lang="en-US" sz="3600" b="1" dirty="0" err="1"/>
              <a:t>अधिनियम</a:t>
            </a:r>
            <a:r>
              <a:rPr lang="en-US" sz="3600" b="1" dirty="0"/>
              <a:t>, १९९६ (१९९६ </a:t>
            </a:r>
            <a:r>
              <a:rPr lang="en-US" sz="3600" b="1" dirty="0" err="1"/>
              <a:t>चा</a:t>
            </a:r>
            <a:r>
              <a:rPr lang="en-US" sz="3600" b="1" dirty="0"/>
              <a:t> ४०) </a:t>
            </a:r>
            <a:r>
              <a:rPr lang="en-US" sz="3600" b="1" dirty="0" err="1"/>
              <a:t>च्या</a:t>
            </a:r>
            <a:r>
              <a:rPr lang="en-US" sz="3600" b="1" dirty="0"/>
              <a:t> </a:t>
            </a:r>
            <a:r>
              <a:rPr lang="en-US" sz="3600" b="1" dirty="0" err="1"/>
              <a:t>तरतूदी</a:t>
            </a:r>
            <a:r>
              <a:rPr lang="en-US" sz="3600" b="1" dirty="0"/>
              <a:t> </a:t>
            </a:r>
            <a:r>
              <a:rPr lang="en-US" sz="3600" b="1" dirty="0" err="1"/>
              <a:t>सोडून</a:t>
            </a:r>
            <a:r>
              <a:rPr lang="en-US" sz="3600" b="1" dirty="0"/>
              <a:t> </a:t>
            </a:r>
            <a:endParaRPr lang="mr-IN" sz="3600" b="1" dirty="0" smtClean="0"/>
          </a:p>
          <a:p>
            <a:pPr algn="just"/>
            <a:r>
              <a:rPr lang="en-US" sz="3600" b="1" dirty="0" err="1" smtClean="0"/>
              <a:t>या</a:t>
            </a:r>
            <a:r>
              <a:rPr lang="en-US" sz="3600" b="1" dirty="0" smtClean="0"/>
              <a:t> </a:t>
            </a:r>
            <a:r>
              <a:rPr lang="en-US" sz="3600" b="1" dirty="0" err="1"/>
              <a:t>अधिनियमातील</a:t>
            </a:r>
            <a:r>
              <a:rPr lang="en-US" sz="3600" b="1" dirty="0"/>
              <a:t> </a:t>
            </a:r>
            <a:r>
              <a:rPr lang="en-US" sz="3600" b="1" dirty="0" err="1"/>
              <a:t>कोणत्याही</a:t>
            </a:r>
            <a:r>
              <a:rPr lang="en-US" sz="3600" b="1" dirty="0"/>
              <a:t> </a:t>
            </a:r>
            <a:r>
              <a:rPr lang="en-US" sz="3600" b="1" dirty="0" err="1"/>
              <a:t>तरतूदी</a:t>
            </a:r>
            <a:r>
              <a:rPr lang="en-US" sz="3600" b="1" dirty="0"/>
              <a:t> </a:t>
            </a:r>
            <a:r>
              <a:rPr lang="en-US" sz="3600" b="1" dirty="0" err="1"/>
              <a:t>अन्य</a:t>
            </a:r>
            <a:r>
              <a:rPr lang="en-US" sz="3600" b="1" dirty="0"/>
              <a:t> </a:t>
            </a:r>
            <a:r>
              <a:rPr lang="en-US" sz="3600" b="1" dirty="0" err="1"/>
              <a:t>अधिनियमातील</a:t>
            </a:r>
            <a:r>
              <a:rPr lang="en-US" sz="3600" b="1" dirty="0"/>
              <a:t> </a:t>
            </a:r>
            <a:r>
              <a:rPr lang="en-US" sz="3600" b="1" dirty="0" err="1"/>
              <a:t>तरतूदी</a:t>
            </a:r>
            <a:r>
              <a:rPr lang="en-US" sz="3600" b="1" dirty="0"/>
              <a:t> </a:t>
            </a:r>
            <a:r>
              <a:rPr lang="en-US" sz="3600" b="1" dirty="0" err="1"/>
              <a:t>त्यांना</a:t>
            </a:r>
            <a:r>
              <a:rPr lang="en-US" sz="3600" b="1" dirty="0"/>
              <a:t> </a:t>
            </a:r>
            <a:r>
              <a:rPr lang="en-US" sz="3600" b="1" dirty="0" err="1"/>
              <a:t>न्युनता</a:t>
            </a:r>
            <a:r>
              <a:rPr lang="en-US" sz="3600" b="1" dirty="0"/>
              <a:t> न </a:t>
            </a:r>
            <a:r>
              <a:rPr lang="en-US" sz="3600" b="1" dirty="0" err="1"/>
              <a:t>आणता</a:t>
            </a:r>
            <a:r>
              <a:rPr lang="en-US" sz="3600" b="1" dirty="0"/>
              <a:t> </a:t>
            </a:r>
            <a:r>
              <a:rPr lang="en-US" sz="3600" b="1" dirty="0" err="1"/>
              <a:t>भर</a:t>
            </a:r>
            <a:r>
              <a:rPr lang="en-US" sz="3600" b="1" dirty="0"/>
              <a:t> </a:t>
            </a:r>
            <a:r>
              <a:rPr lang="en-US" sz="3600" b="1" dirty="0" err="1"/>
              <a:t>कायद्याला</a:t>
            </a:r>
            <a:r>
              <a:rPr lang="en-US" sz="3600" b="1" dirty="0"/>
              <a:t> </a:t>
            </a:r>
            <a:r>
              <a:rPr lang="en-US" sz="3600" b="1" dirty="0" err="1"/>
              <a:t>टाकणाच्या</a:t>
            </a:r>
            <a:r>
              <a:rPr lang="en-US" sz="3600" b="1" dirty="0"/>
              <a:t> </a:t>
            </a:r>
            <a:r>
              <a:rPr lang="en-US" sz="3600" b="1" dirty="0" err="1"/>
              <a:t>असतील</a:t>
            </a:r>
            <a:r>
              <a:rPr lang="en-US" sz="3600" b="1" dirty="0"/>
              <a:t>. </a:t>
            </a:r>
            <a:r>
              <a:rPr lang="en-US" sz="3600" b="1" dirty="0" err="1"/>
              <a:t>न्यूनता</a:t>
            </a:r>
            <a:r>
              <a:rPr lang="en-US" sz="3600" b="1" dirty="0"/>
              <a:t> </a:t>
            </a:r>
            <a:r>
              <a:rPr lang="en-US" sz="3600" b="1" dirty="0" err="1"/>
              <a:t>आणीत</a:t>
            </a:r>
            <a:r>
              <a:rPr lang="en-US" sz="3600" b="1" dirty="0"/>
              <a:t> </a:t>
            </a:r>
            <a:r>
              <a:rPr lang="en-US" sz="3600" b="1" dirty="0" err="1"/>
              <a:t>नाही</a:t>
            </a:r>
            <a:r>
              <a:rPr lang="en-US" sz="3600" b="1" dirty="0"/>
              <a:t>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99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457200"/>
          </a:xfrm>
        </p:spPr>
        <p:txBody>
          <a:bodyPr>
            <a:noAutofit/>
          </a:bodyPr>
          <a:lstStyle/>
          <a:p>
            <a:pPr algn="ctr"/>
            <a:r>
              <a:rPr lang="mr-IN" sz="4000" b="1" dirty="0" smtClean="0">
                <a:solidFill>
                  <a:srgbClr val="FF0000"/>
                </a:solidFill>
              </a:rPr>
              <a:t>कलम १४ – केंद्र शासनाचे  नियम करण्याचे अधिकार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11506200" cy="5334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(१</a:t>
            </a:r>
            <a:r>
              <a:rPr lang="en-US" dirty="0"/>
              <a:t>) </a:t>
            </a:r>
            <a:r>
              <a:rPr lang="mr-IN" dirty="0" smtClean="0"/>
              <a:t> </a:t>
            </a:r>
            <a:r>
              <a:rPr lang="en-US" sz="3300" b="1" dirty="0" err="1" smtClean="0"/>
              <a:t>केंद्र</a:t>
            </a:r>
            <a:r>
              <a:rPr lang="en-US" sz="3300" b="1" dirty="0" smtClean="0"/>
              <a:t> </a:t>
            </a:r>
            <a:r>
              <a:rPr lang="en-US" sz="3300" b="1" dirty="0" err="1"/>
              <a:t>सरकार</a:t>
            </a:r>
            <a:r>
              <a:rPr lang="en-US" sz="3300" b="1" dirty="0"/>
              <a:t>, </a:t>
            </a:r>
            <a:r>
              <a:rPr lang="en-US" sz="3300" b="1" dirty="0" err="1"/>
              <a:t>अधिसूचनेद्वारे</a:t>
            </a:r>
            <a:r>
              <a:rPr lang="en-US" sz="3300" b="1" dirty="0"/>
              <a:t>, </a:t>
            </a:r>
            <a:r>
              <a:rPr lang="en-US" sz="3300" b="1" dirty="0" err="1"/>
              <a:t>या</a:t>
            </a:r>
            <a:r>
              <a:rPr lang="en-US" sz="3300" b="1" dirty="0"/>
              <a:t> </a:t>
            </a:r>
            <a:r>
              <a:rPr lang="en-US" sz="3300" b="1" dirty="0" err="1"/>
              <a:t>अधिनियमाच्या</a:t>
            </a:r>
            <a:r>
              <a:rPr lang="en-US" sz="3300" b="1" dirty="0"/>
              <a:t> </a:t>
            </a:r>
            <a:r>
              <a:rPr lang="en-US" sz="3300" b="1" dirty="0" err="1"/>
              <a:t>तरतुदी</a:t>
            </a:r>
            <a:r>
              <a:rPr lang="en-US" sz="3300" b="1" dirty="0"/>
              <a:t> </a:t>
            </a:r>
            <a:r>
              <a:rPr lang="en-US" sz="3300" b="1" dirty="0" err="1"/>
              <a:t>अंमलात</a:t>
            </a:r>
            <a:r>
              <a:rPr lang="en-US" sz="3300" b="1" dirty="0"/>
              <a:t> </a:t>
            </a:r>
            <a:r>
              <a:rPr lang="en-US" sz="3300" b="1" dirty="0" err="1"/>
              <a:t>करण्याचा</a:t>
            </a:r>
            <a:r>
              <a:rPr lang="en-US" sz="3300" b="1" dirty="0"/>
              <a:t> </a:t>
            </a:r>
            <a:r>
              <a:rPr lang="en-US" sz="3300" b="1" dirty="0" err="1"/>
              <a:t>आणण्यासाठी</a:t>
            </a:r>
            <a:r>
              <a:rPr lang="en-US" sz="3300" b="1" dirty="0"/>
              <a:t> </a:t>
            </a:r>
            <a:r>
              <a:rPr lang="en-US" sz="3300" b="1" dirty="0" err="1"/>
              <a:t>नियम</a:t>
            </a:r>
            <a:r>
              <a:rPr lang="en-US" sz="3300" b="1" dirty="0"/>
              <a:t> </a:t>
            </a:r>
            <a:r>
              <a:rPr lang="en-US" sz="3300" b="1" dirty="0" err="1"/>
              <a:t>तयार</a:t>
            </a:r>
            <a:r>
              <a:rPr lang="en-US" sz="3300" b="1" dirty="0"/>
              <a:t> </a:t>
            </a:r>
            <a:r>
              <a:rPr lang="mr-IN" sz="3300" b="1" dirty="0" smtClean="0"/>
              <a:t/>
            </a:r>
            <a:br>
              <a:rPr lang="mr-IN" sz="3300" b="1" dirty="0" smtClean="0"/>
            </a:br>
            <a:r>
              <a:rPr lang="mr-IN" sz="3300" b="1" dirty="0" smtClean="0"/>
              <a:t>   </a:t>
            </a:r>
            <a:r>
              <a:rPr lang="en-US" sz="3300" b="1" dirty="0" err="1" smtClean="0"/>
              <a:t>करील</a:t>
            </a:r>
            <a:r>
              <a:rPr lang="en-US" sz="3300" b="1" dirty="0"/>
              <a:t>. </a:t>
            </a:r>
            <a:r>
              <a:rPr lang="en-US" sz="3300" b="1" dirty="0" err="1"/>
              <a:t>अधिकार</a:t>
            </a:r>
            <a:r>
              <a:rPr lang="en-US" sz="3300" b="1" dirty="0"/>
              <a:t>,</a:t>
            </a:r>
          </a:p>
          <a:p>
            <a:pPr marL="0" indent="0">
              <a:buNone/>
            </a:pPr>
            <a:endParaRPr lang="mr-IN" sz="3300" b="1" dirty="0" smtClean="0"/>
          </a:p>
          <a:p>
            <a:pPr marL="0" indent="0">
              <a:buNone/>
            </a:pPr>
            <a:r>
              <a:rPr lang="en-US" sz="3300" b="1" dirty="0" smtClean="0"/>
              <a:t>(</a:t>
            </a:r>
            <a:r>
              <a:rPr lang="en-US" sz="3300" b="1" dirty="0"/>
              <a:t>२) </a:t>
            </a:r>
            <a:r>
              <a:rPr lang="en-US" sz="3300" b="1" dirty="0" err="1"/>
              <a:t>विशेषतः</a:t>
            </a:r>
            <a:r>
              <a:rPr lang="en-US" sz="3300" b="1" dirty="0"/>
              <a:t> </a:t>
            </a:r>
            <a:r>
              <a:rPr lang="en-US" sz="3300" b="1" dirty="0" err="1"/>
              <a:t>आणि</a:t>
            </a:r>
            <a:r>
              <a:rPr lang="en-US" sz="3300" b="1" dirty="0"/>
              <a:t> </a:t>
            </a:r>
            <a:r>
              <a:rPr lang="en-US" sz="3300" b="1" dirty="0" err="1"/>
              <a:t>पूर्ववर्ती</a:t>
            </a:r>
            <a:r>
              <a:rPr lang="en-US" sz="3300" b="1" dirty="0"/>
              <a:t> </a:t>
            </a:r>
            <a:r>
              <a:rPr lang="en-US" sz="3300" b="1" dirty="0" err="1"/>
              <a:t>अधिकारांच्या</a:t>
            </a:r>
            <a:r>
              <a:rPr lang="en-US" sz="3300" b="1" dirty="0"/>
              <a:t> </a:t>
            </a:r>
            <a:r>
              <a:rPr lang="en-US" sz="3300" b="1" dirty="0" err="1"/>
              <a:t>सर्वसाधारणतेस</a:t>
            </a:r>
            <a:r>
              <a:rPr lang="en-US" sz="3300" b="1" dirty="0"/>
              <a:t> </a:t>
            </a:r>
            <a:r>
              <a:rPr lang="en-US" sz="3300" b="1" dirty="0" err="1"/>
              <a:t>बाध</a:t>
            </a:r>
            <a:r>
              <a:rPr lang="en-US" sz="3300" b="1" dirty="0"/>
              <a:t> न </a:t>
            </a:r>
            <a:r>
              <a:rPr lang="en-US" sz="3300" b="1" dirty="0" err="1"/>
              <a:t>आणता</a:t>
            </a:r>
            <a:r>
              <a:rPr lang="en-US" sz="3300" b="1" dirty="0"/>
              <a:t> </a:t>
            </a:r>
            <a:r>
              <a:rPr lang="en-US" sz="3300" b="1" dirty="0" err="1"/>
              <a:t>पुढीलपैकी</a:t>
            </a:r>
            <a:r>
              <a:rPr lang="en-US" sz="3300" b="1" dirty="0"/>
              <a:t> </a:t>
            </a:r>
            <a:r>
              <a:rPr lang="en-US" sz="3300" b="1" dirty="0" err="1"/>
              <a:t>सर्व</a:t>
            </a:r>
            <a:r>
              <a:rPr lang="en-US" sz="3300" b="1" dirty="0"/>
              <a:t> </a:t>
            </a:r>
            <a:r>
              <a:rPr lang="en-US" sz="3300" b="1" dirty="0" err="1"/>
              <a:t>किंवा</a:t>
            </a:r>
            <a:r>
              <a:rPr lang="en-US" sz="3300" b="1" dirty="0"/>
              <a:t> </a:t>
            </a:r>
            <a:r>
              <a:rPr lang="en-US" sz="3300" b="1" dirty="0" err="1"/>
              <a:t>कोणत्याही</a:t>
            </a:r>
            <a:r>
              <a:rPr lang="en-US" sz="3300" b="1" dirty="0"/>
              <a:t> </a:t>
            </a:r>
            <a:r>
              <a:rPr lang="en-US" sz="3300" b="1" dirty="0" err="1"/>
              <a:t>बाबीची</a:t>
            </a:r>
            <a:r>
              <a:rPr lang="en-US" sz="3300" b="1" dirty="0"/>
              <a:t> </a:t>
            </a:r>
            <a:r>
              <a:rPr lang="mr-IN" sz="3300" b="1" dirty="0" smtClean="0"/>
              <a:t/>
            </a:r>
            <a:br>
              <a:rPr lang="mr-IN" sz="3300" b="1" dirty="0" smtClean="0"/>
            </a:br>
            <a:r>
              <a:rPr lang="mr-IN" sz="3300" b="1" dirty="0" smtClean="0"/>
              <a:t>   </a:t>
            </a:r>
            <a:r>
              <a:rPr lang="en-US" sz="3300" b="1" dirty="0" err="1" smtClean="0"/>
              <a:t>तरतूद</a:t>
            </a:r>
            <a:r>
              <a:rPr lang="en-US" sz="3300" b="1" dirty="0" smtClean="0"/>
              <a:t> </a:t>
            </a:r>
            <a:r>
              <a:rPr lang="en-US" sz="3300" b="1" dirty="0" err="1" smtClean="0"/>
              <a:t>करण्याकरिता</a:t>
            </a:r>
            <a:r>
              <a:rPr lang="en-US" sz="3300" b="1" dirty="0"/>
              <a:t>, </a:t>
            </a:r>
            <a:r>
              <a:rPr lang="en-US" sz="3300" b="1" dirty="0" err="1"/>
              <a:t>असे</a:t>
            </a:r>
            <a:r>
              <a:rPr lang="en-US" sz="3300" b="1" dirty="0"/>
              <a:t> </a:t>
            </a:r>
            <a:r>
              <a:rPr lang="en-US" sz="3300" b="1" dirty="0" err="1" smtClean="0"/>
              <a:t>नियम</a:t>
            </a:r>
            <a:r>
              <a:rPr lang="en-US" sz="3300" b="1" dirty="0" smtClean="0"/>
              <a:t> </a:t>
            </a:r>
            <a:r>
              <a:rPr lang="en-US" sz="3300" b="1" dirty="0" err="1"/>
              <a:t>करता</a:t>
            </a:r>
            <a:r>
              <a:rPr lang="en-US" sz="3300" b="1" dirty="0"/>
              <a:t> </a:t>
            </a:r>
            <a:r>
              <a:rPr lang="en-US" sz="3300" b="1" dirty="0" err="1"/>
              <a:t>येतील</a:t>
            </a:r>
            <a:r>
              <a:rPr lang="en-US" sz="3300" b="1" dirty="0"/>
              <a:t> :- </a:t>
            </a:r>
          </a:p>
          <a:p>
            <a:pPr algn="just"/>
            <a:endParaRPr lang="mr-IN" sz="3300" b="1" dirty="0" smtClean="0"/>
          </a:p>
          <a:p>
            <a:pPr algn="just"/>
            <a:r>
              <a:rPr lang="en-US" sz="3300" b="1" dirty="0" smtClean="0"/>
              <a:t>(</a:t>
            </a:r>
            <a:r>
              <a:rPr lang="en-US" sz="3300" b="1" dirty="0"/>
              <a:t>क) </a:t>
            </a:r>
            <a:r>
              <a:rPr lang="en-US" sz="3300" b="1" dirty="0" err="1"/>
              <a:t>कलम</a:t>
            </a:r>
            <a:r>
              <a:rPr lang="en-US" sz="3300" b="1" dirty="0"/>
              <a:t> ६ </a:t>
            </a:r>
            <a:r>
              <a:rPr lang="en-US" sz="3300" b="1" dirty="0" err="1"/>
              <a:t>मध्ये</a:t>
            </a:r>
            <a:r>
              <a:rPr lang="en-US" sz="3300" b="1" dirty="0"/>
              <a:t> </a:t>
            </a:r>
            <a:r>
              <a:rPr lang="en-US" sz="3300" b="1" dirty="0" err="1"/>
              <a:t>विनिर्दिष्ट</a:t>
            </a:r>
            <a:r>
              <a:rPr lang="en-US" sz="3300" b="1" dirty="0"/>
              <a:t> </a:t>
            </a:r>
            <a:r>
              <a:rPr lang="en-US" sz="3300" b="1" dirty="0" err="1"/>
              <a:t>केलेल्या</a:t>
            </a:r>
            <a:r>
              <a:rPr lang="en-US" sz="3300" b="1" dirty="0"/>
              <a:t> </a:t>
            </a:r>
            <a:r>
              <a:rPr lang="en-US" sz="3300" b="1" dirty="0" err="1"/>
              <a:t>कार्यपध्दतीच्या</a:t>
            </a:r>
            <a:r>
              <a:rPr lang="en-US" sz="3300" b="1" dirty="0"/>
              <a:t> </a:t>
            </a:r>
            <a:r>
              <a:rPr lang="en-US" sz="3300" b="1" dirty="0" err="1"/>
              <a:t>अंमलबजावणीकरिता</a:t>
            </a:r>
            <a:r>
              <a:rPr lang="en-US" sz="3300" b="1" dirty="0"/>
              <a:t> </a:t>
            </a:r>
            <a:r>
              <a:rPr lang="en-US" sz="3300" b="1" dirty="0" err="1"/>
              <a:t>कार्यपध्दतीचे</a:t>
            </a:r>
            <a:r>
              <a:rPr lang="en-US" sz="3300" b="1" dirty="0"/>
              <a:t> </a:t>
            </a:r>
            <a:r>
              <a:rPr lang="en-US" sz="3300" b="1" dirty="0" err="1"/>
              <a:t>तपशील</a:t>
            </a:r>
            <a:r>
              <a:rPr lang="en-US" sz="3300" b="1" dirty="0"/>
              <a:t>; </a:t>
            </a:r>
          </a:p>
          <a:p>
            <a:pPr algn="just"/>
            <a:endParaRPr lang="mr-IN" sz="3300" b="1" dirty="0" smtClean="0"/>
          </a:p>
          <a:p>
            <a:pPr algn="just"/>
            <a:r>
              <a:rPr lang="en-US" sz="3300" b="1" dirty="0" smtClean="0"/>
              <a:t>(</a:t>
            </a:r>
            <a:r>
              <a:rPr lang="en-US" sz="3300" b="1" dirty="0"/>
              <a:t>ख) </a:t>
            </a:r>
            <a:r>
              <a:rPr lang="en-US" sz="3300" b="1" dirty="0" err="1"/>
              <a:t>दावे</a:t>
            </a:r>
            <a:r>
              <a:rPr lang="en-US" sz="3300" b="1" dirty="0"/>
              <a:t> </a:t>
            </a:r>
            <a:r>
              <a:rPr lang="en-US" sz="3300" b="1" dirty="0" err="1"/>
              <a:t>प्राप्त</a:t>
            </a:r>
            <a:r>
              <a:rPr lang="en-US" sz="3300" b="1" dirty="0"/>
              <a:t> </a:t>
            </a:r>
            <a:r>
              <a:rPr lang="en-US" sz="3300" b="1" dirty="0" err="1"/>
              <a:t>करण्याची</a:t>
            </a:r>
            <a:r>
              <a:rPr lang="en-US" sz="3300" b="1" dirty="0"/>
              <a:t>, </a:t>
            </a:r>
            <a:r>
              <a:rPr lang="en-US" sz="3300" b="1" dirty="0" err="1"/>
              <a:t>ते</a:t>
            </a:r>
            <a:r>
              <a:rPr lang="en-US" sz="3300" b="1" dirty="0"/>
              <a:t> </a:t>
            </a:r>
            <a:r>
              <a:rPr lang="en-US" sz="3300" b="1" dirty="0" err="1"/>
              <a:t>एकत्रित</a:t>
            </a:r>
            <a:r>
              <a:rPr lang="en-US" sz="3300" b="1" dirty="0"/>
              <a:t> </a:t>
            </a:r>
            <a:r>
              <a:rPr lang="en-US" sz="3300" b="1" dirty="0" err="1"/>
              <a:t>करण्याची</a:t>
            </a:r>
            <a:r>
              <a:rPr lang="en-US" sz="3300" b="1" dirty="0"/>
              <a:t> व </a:t>
            </a:r>
            <a:r>
              <a:rPr lang="en-US" sz="3300" b="1" dirty="0" err="1"/>
              <a:t>त्यांची</a:t>
            </a:r>
            <a:r>
              <a:rPr lang="en-US" sz="3300" b="1" dirty="0"/>
              <a:t> </a:t>
            </a:r>
            <a:r>
              <a:rPr lang="en-US" sz="3300" b="1" dirty="0" err="1"/>
              <a:t>पडताळणी</a:t>
            </a:r>
            <a:r>
              <a:rPr lang="en-US" sz="3300" b="1" dirty="0"/>
              <a:t> </a:t>
            </a:r>
            <a:r>
              <a:rPr lang="en-US" sz="3300" b="1" dirty="0" err="1"/>
              <a:t>करण्याची</a:t>
            </a:r>
            <a:r>
              <a:rPr lang="en-US" sz="3300" b="1" dirty="0"/>
              <a:t> </a:t>
            </a:r>
            <a:r>
              <a:rPr lang="en-US" sz="3300" b="1" dirty="0" err="1"/>
              <a:t>प्रक्रिया</a:t>
            </a:r>
            <a:r>
              <a:rPr lang="en-US" sz="3300" b="1" dirty="0"/>
              <a:t> </a:t>
            </a:r>
            <a:r>
              <a:rPr lang="en-US" sz="3300" b="1" dirty="0" err="1"/>
              <a:t>करून</a:t>
            </a:r>
            <a:r>
              <a:rPr lang="en-US" sz="3300" b="1" dirty="0"/>
              <a:t> </a:t>
            </a:r>
            <a:r>
              <a:rPr lang="en-US" sz="3300" b="1" dirty="0" err="1"/>
              <a:t>कलम</a:t>
            </a:r>
            <a:r>
              <a:rPr lang="en-US" sz="3300" b="1" dirty="0"/>
              <a:t> ६, </a:t>
            </a:r>
            <a:r>
              <a:rPr lang="en-US" sz="3300" b="1" dirty="0" err="1"/>
              <a:t>पोटकलम</a:t>
            </a:r>
            <a:r>
              <a:rPr lang="en-US" sz="3300" b="1" dirty="0"/>
              <a:t> (१) </a:t>
            </a:r>
            <a:r>
              <a:rPr lang="en-US" sz="3300" b="1" dirty="0" err="1"/>
              <a:t>अन्वये</a:t>
            </a:r>
            <a:r>
              <a:rPr lang="en-US" sz="3300" b="1" dirty="0"/>
              <a:t> </a:t>
            </a:r>
            <a:r>
              <a:rPr lang="en-US" sz="3300" b="1" dirty="0" err="1"/>
              <a:t>असलेल्या</a:t>
            </a:r>
            <a:r>
              <a:rPr lang="en-US" sz="3300" b="1" dirty="0"/>
              <a:t> </a:t>
            </a:r>
            <a:r>
              <a:rPr lang="en-US" sz="3300" b="1" dirty="0" err="1"/>
              <a:t>वनहक्कांचा</a:t>
            </a:r>
            <a:r>
              <a:rPr lang="en-US" sz="3300" b="1" dirty="0"/>
              <a:t> </a:t>
            </a:r>
            <a:r>
              <a:rPr lang="en-US" sz="3300" b="1" dirty="0" err="1"/>
              <a:t>वापर</a:t>
            </a:r>
            <a:r>
              <a:rPr lang="en-US" sz="3300" b="1" dirty="0"/>
              <a:t> </a:t>
            </a:r>
            <a:r>
              <a:rPr lang="en-US" sz="3300" b="1" dirty="0" err="1"/>
              <a:t>करण्याकरिता</a:t>
            </a:r>
            <a:r>
              <a:rPr lang="en-US" sz="3300" b="1" dirty="0"/>
              <a:t> </a:t>
            </a:r>
            <a:r>
              <a:rPr lang="en-US" sz="3300" b="1" dirty="0" err="1"/>
              <a:t>शिफारस</a:t>
            </a:r>
            <a:r>
              <a:rPr lang="en-US" sz="3300" b="1" dirty="0"/>
              <a:t> </a:t>
            </a:r>
            <a:r>
              <a:rPr lang="en-US" sz="3300" b="1" dirty="0" err="1"/>
              <a:t>केलेल्या</a:t>
            </a:r>
            <a:r>
              <a:rPr lang="en-US" sz="3300" b="1" dirty="0"/>
              <a:t> </a:t>
            </a:r>
            <a:r>
              <a:rPr lang="en-US" sz="3300" b="1" dirty="0" err="1"/>
              <a:t>प्रत्येक</a:t>
            </a:r>
            <a:r>
              <a:rPr lang="en-US" sz="3300" b="1" dirty="0"/>
              <a:t> </a:t>
            </a:r>
            <a:r>
              <a:rPr lang="en-US" sz="3300" b="1" dirty="0" err="1"/>
              <a:t>मागणीचे</a:t>
            </a:r>
            <a:r>
              <a:rPr lang="en-US" sz="3300" b="1" dirty="0"/>
              <a:t> </a:t>
            </a:r>
            <a:r>
              <a:rPr lang="en-US" sz="3300" b="1" dirty="0" err="1"/>
              <a:t>क्षेत्र</a:t>
            </a:r>
            <a:r>
              <a:rPr lang="en-US" sz="3300" b="1" dirty="0"/>
              <a:t> </a:t>
            </a:r>
            <a:r>
              <a:rPr lang="en-US" sz="3300" b="1" dirty="0" err="1"/>
              <a:t>निश्चित</a:t>
            </a:r>
            <a:r>
              <a:rPr lang="en-US" sz="3300" b="1" dirty="0"/>
              <a:t> </a:t>
            </a:r>
            <a:r>
              <a:rPr lang="en-US" sz="3300" b="1" dirty="0" err="1"/>
              <a:t>करणारा</a:t>
            </a:r>
            <a:r>
              <a:rPr lang="en-US" sz="3300" b="1" dirty="0"/>
              <a:t> </a:t>
            </a:r>
            <a:r>
              <a:rPr lang="en-US" sz="3300" b="1" dirty="0" err="1"/>
              <a:t>नकाशा</a:t>
            </a:r>
            <a:r>
              <a:rPr lang="en-US" sz="3300" b="1" dirty="0"/>
              <a:t> </a:t>
            </a:r>
            <a:r>
              <a:rPr lang="en-US" sz="3300" b="1" dirty="0" err="1"/>
              <a:t>तयार</a:t>
            </a:r>
            <a:r>
              <a:rPr lang="en-US" sz="3300" b="1" dirty="0"/>
              <a:t> </a:t>
            </a:r>
            <a:r>
              <a:rPr lang="en-US" sz="3300" b="1" dirty="0" err="1"/>
              <a:t>करणे</a:t>
            </a:r>
            <a:r>
              <a:rPr lang="en-US" sz="3300" b="1" dirty="0"/>
              <a:t> </a:t>
            </a:r>
            <a:r>
              <a:rPr lang="en-US" sz="3300" b="1" dirty="0" err="1"/>
              <a:t>आणि</a:t>
            </a:r>
            <a:r>
              <a:rPr lang="en-US" sz="3300" b="1" dirty="0"/>
              <a:t> </a:t>
            </a:r>
            <a:r>
              <a:rPr lang="en-US" sz="3300" b="1" dirty="0" err="1"/>
              <a:t>त्या</a:t>
            </a:r>
            <a:r>
              <a:rPr lang="en-US" sz="3300" b="1" dirty="0"/>
              <a:t> </a:t>
            </a:r>
            <a:r>
              <a:rPr lang="en-US" sz="3300" b="1" dirty="0" err="1"/>
              <a:t>कलमाच्या</a:t>
            </a:r>
            <a:r>
              <a:rPr lang="en-US" sz="3300" b="1" dirty="0"/>
              <a:t> </a:t>
            </a:r>
            <a:r>
              <a:rPr lang="en-US" sz="3300" b="1" dirty="0" err="1"/>
              <a:t>पोटकलम</a:t>
            </a:r>
            <a:r>
              <a:rPr lang="en-US" sz="3300" b="1" dirty="0"/>
              <a:t> (२) </a:t>
            </a:r>
            <a:r>
              <a:rPr lang="en-US" sz="3300" b="1" dirty="0" err="1"/>
              <a:t>अन्वये</a:t>
            </a:r>
            <a:r>
              <a:rPr lang="en-US" sz="3300" b="1" dirty="0"/>
              <a:t> </a:t>
            </a:r>
            <a:r>
              <a:rPr lang="en-US" sz="3300" b="1" dirty="0" err="1"/>
              <a:t>उप</a:t>
            </a:r>
            <a:r>
              <a:rPr lang="en-US" sz="3300" b="1" dirty="0"/>
              <a:t> </a:t>
            </a:r>
            <a:r>
              <a:rPr lang="en-US" sz="3300" b="1" dirty="0" err="1"/>
              <a:t>विभागीय</a:t>
            </a:r>
            <a:r>
              <a:rPr lang="en-US" sz="3300" b="1" dirty="0"/>
              <a:t> </a:t>
            </a:r>
            <a:r>
              <a:rPr lang="en-US" sz="3300" b="1" dirty="0" err="1"/>
              <a:t>समितीकडे</a:t>
            </a:r>
            <a:r>
              <a:rPr lang="en-US" sz="3300" b="1" dirty="0"/>
              <a:t> </a:t>
            </a:r>
            <a:r>
              <a:rPr lang="en-US" sz="3300" b="1" dirty="0" err="1"/>
              <a:t>विनंतीअर्ज</a:t>
            </a:r>
            <a:r>
              <a:rPr lang="en-US" sz="3300" b="1" dirty="0"/>
              <a:t> </a:t>
            </a:r>
            <a:r>
              <a:rPr lang="en-US" sz="3300" b="1" dirty="0" err="1"/>
              <a:t>दाखल</a:t>
            </a:r>
            <a:r>
              <a:rPr lang="en-US" sz="3300" b="1" dirty="0"/>
              <a:t> </a:t>
            </a:r>
            <a:r>
              <a:rPr lang="en-US" sz="3300" b="1" dirty="0" err="1"/>
              <a:t>करण्याची</a:t>
            </a:r>
            <a:r>
              <a:rPr lang="en-US" sz="3300" b="1" dirty="0"/>
              <a:t> </a:t>
            </a:r>
            <a:r>
              <a:rPr lang="en-US" sz="3300" b="1" dirty="0" err="1"/>
              <a:t>रीत</a:t>
            </a:r>
            <a:r>
              <a:rPr lang="en-US" sz="3300" b="1" dirty="0"/>
              <a:t>; </a:t>
            </a:r>
          </a:p>
          <a:p>
            <a:pPr algn="just"/>
            <a:endParaRPr lang="mr-IN" sz="3300" b="1" dirty="0" smtClean="0"/>
          </a:p>
          <a:p>
            <a:pPr algn="just"/>
            <a:r>
              <a:rPr lang="en-US" sz="3300" b="1" dirty="0" smtClean="0"/>
              <a:t>(</a:t>
            </a:r>
            <a:r>
              <a:rPr lang="en-US" sz="3300" b="1" dirty="0"/>
              <a:t>ग) </a:t>
            </a:r>
            <a:r>
              <a:rPr lang="en-US" sz="3300" b="1" dirty="0" err="1"/>
              <a:t>कलम</a:t>
            </a:r>
            <a:r>
              <a:rPr lang="en-US" sz="3300" b="1" dirty="0"/>
              <a:t> ६ </a:t>
            </a:r>
            <a:r>
              <a:rPr lang="en-US" sz="3300" b="1" dirty="0" err="1"/>
              <a:t>च्या</a:t>
            </a:r>
            <a:r>
              <a:rPr lang="en-US" sz="3300" b="1" dirty="0"/>
              <a:t> </a:t>
            </a:r>
            <a:r>
              <a:rPr lang="en-US" sz="3300" b="1" dirty="0" err="1"/>
              <a:t>पोटकलम</a:t>
            </a:r>
            <a:r>
              <a:rPr lang="en-US" sz="3300" b="1" dirty="0"/>
              <a:t> (८) </a:t>
            </a:r>
            <a:r>
              <a:rPr lang="en-US" sz="3300" b="1" dirty="0" err="1"/>
              <a:t>अन्वये</a:t>
            </a:r>
            <a:r>
              <a:rPr lang="en-US" sz="3300" b="1" dirty="0"/>
              <a:t> </a:t>
            </a:r>
            <a:r>
              <a:rPr lang="en-US" sz="3300" b="1" dirty="0" err="1"/>
              <a:t>उप</a:t>
            </a:r>
            <a:r>
              <a:rPr lang="en-US" sz="3300" b="1" dirty="0"/>
              <a:t> </a:t>
            </a:r>
            <a:r>
              <a:rPr lang="en-US" sz="3300" b="1" dirty="0" err="1"/>
              <a:t>विभाग</a:t>
            </a:r>
            <a:r>
              <a:rPr lang="en-US" sz="3300" b="1" dirty="0"/>
              <a:t> </a:t>
            </a:r>
            <a:r>
              <a:rPr lang="en-US" sz="3300" b="1" dirty="0" err="1"/>
              <a:t>स्तरीय</a:t>
            </a:r>
            <a:r>
              <a:rPr lang="en-US" sz="3300" b="1" dirty="0"/>
              <a:t> </a:t>
            </a:r>
            <a:r>
              <a:rPr lang="en-US" sz="3300" b="1" dirty="0" err="1"/>
              <a:t>समिती</a:t>
            </a:r>
            <a:r>
              <a:rPr lang="en-US" sz="3300" b="1" dirty="0"/>
              <a:t>, </a:t>
            </a:r>
            <a:r>
              <a:rPr lang="en-US" sz="3300" b="1" dirty="0" err="1"/>
              <a:t>जिल्हा</a:t>
            </a:r>
            <a:r>
              <a:rPr lang="en-US" sz="3300" b="1" dirty="0"/>
              <a:t> </a:t>
            </a:r>
            <a:r>
              <a:rPr lang="en-US" sz="3300" b="1" dirty="0" err="1"/>
              <a:t>स्तरीय</a:t>
            </a:r>
            <a:r>
              <a:rPr lang="en-US" sz="3300" b="1" dirty="0"/>
              <a:t> </a:t>
            </a:r>
            <a:r>
              <a:rPr lang="en-US" sz="3300" b="1" dirty="0" err="1"/>
              <a:t>समिती</a:t>
            </a:r>
            <a:r>
              <a:rPr lang="en-US" sz="3300" b="1" dirty="0"/>
              <a:t> </a:t>
            </a:r>
            <a:r>
              <a:rPr lang="en-US" sz="3300" b="1" dirty="0" err="1"/>
              <a:t>आणि</a:t>
            </a:r>
            <a:r>
              <a:rPr lang="en-US" sz="3300" b="1" dirty="0"/>
              <a:t> </a:t>
            </a:r>
            <a:r>
              <a:rPr lang="en-US" sz="3300" b="1" dirty="0" err="1"/>
              <a:t>राज्य</a:t>
            </a:r>
            <a:r>
              <a:rPr lang="en-US" sz="3300" b="1" dirty="0"/>
              <a:t> </a:t>
            </a:r>
            <a:r>
              <a:rPr lang="en-US" sz="3300" b="1" dirty="0" err="1"/>
              <a:t>स्तरीय</a:t>
            </a:r>
            <a:r>
              <a:rPr lang="en-US" sz="3300" b="1" dirty="0"/>
              <a:t> </a:t>
            </a:r>
            <a:r>
              <a:rPr lang="en-US" sz="3300" b="1" dirty="0" err="1"/>
              <a:t>संनियंत्रण</a:t>
            </a:r>
            <a:r>
              <a:rPr lang="en-US" sz="3300" b="1" dirty="0"/>
              <a:t> </a:t>
            </a:r>
            <a:r>
              <a:rPr lang="en-US" sz="3300" b="1" dirty="0" err="1"/>
              <a:t>समिती</a:t>
            </a:r>
            <a:r>
              <a:rPr lang="en-US" sz="3300" b="1" dirty="0"/>
              <a:t> </a:t>
            </a:r>
            <a:r>
              <a:rPr lang="en-US" sz="3300" b="1" dirty="0" err="1"/>
              <a:t>यांचे</a:t>
            </a:r>
            <a:r>
              <a:rPr lang="en-US" sz="3300" b="1" dirty="0"/>
              <a:t> </a:t>
            </a:r>
            <a:r>
              <a:rPr lang="en-US" sz="3300" b="1" dirty="0" err="1"/>
              <a:t>सदस्य</a:t>
            </a:r>
            <a:r>
              <a:rPr lang="en-US" sz="3300" b="1" dirty="0"/>
              <a:t> </a:t>
            </a:r>
            <a:r>
              <a:rPr lang="en-US" sz="3300" b="1" dirty="0" err="1"/>
              <a:t>म्हणून</a:t>
            </a:r>
            <a:r>
              <a:rPr lang="en-US" sz="3300" b="1" dirty="0"/>
              <a:t> </a:t>
            </a:r>
            <a:r>
              <a:rPr lang="en-US" sz="3300" b="1" dirty="0" err="1"/>
              <a:t>नियुक्त</a:t>
            </a:r>
            <a:r>
              <a:rPr lang="en-US" sz="3300" b="1" dirty="0"/>
              <a:t> </a:t>
            </a:r>
            <a:r>
              <a:rPr lang="en-US" sz="3300" b="1" dirty="0" err="1"/>
              <a:t>करावयाच्या</a:t>
            </a:r>
            <a:r>
              <a:rPr lang="en-US" sz="3300" b="1" dirty="0"/>
              <a:t>, </a:t>
            </a:r>
            <a:r>
              <a:rPr lang="en-US" sz="3300" b="1" dirty="0" err="1"/>
              <a:t>राज्य</a:t>
            </a:r>
            <a:r>
              <a:rPr lang="en-US" sz="3300" b="1" dirty="0"/>
              <a:t> </a:t>
            </a:r>
            <a:r>
              <a:rPr lang="en-US" sz="3300" b="1" dirty="0" err="1"/>
              <a:t>शासनाच्या</a:t>
            </a:r>
            <a:r>
              <a:rPr lang="en-US" sz="3300" b="1" dirty="0"/>
              <a:t> </a:t>
            </a:r>
            <a:r>
              <a:rPr lang="en-US" sz="3300" b="1" dirty="0" err="1"/>
              <a:t>महसूल</a:t>
            </a:r>
            <a:r>
              <a:rPr lang="en-US" sz="3300" b="1" dirty="0"/>
              <a:t>, </a:t>
            </a:r>
            <a:r>
              <a:rPr lang="en-US" sz="3300" b="1" dirty="0" err="1"/>
              <a:t>वन</a:t>
            </a:r>
            <a:r>
              <a:rPr lang="en-US" sz="3300" b="1" dirty="0"/>
              <a:t> व </a:t>
            </a:r>
            <a:r>
              <a:rPr lang="en-US" sz="3300" b="1" dirty="0" err="1"/>
              <a:t>आदिवासी</a:t>
            </a:r>
            <a:r>
              <a:rPr lang="en-US" sz="3300" b="1" dirty="0"/>
              <a:t> </a:t>
            </a:r>
            <a:r>
              <a:rPr lang="en-US" sz="3300" b="1" dirty="0" err="1"/>
              <a:t>विकास</a:t>
            </a:r>
            <a:r>
              <a:rPr lang="en-US" sz="3300" b="1" dirty="0"/>
              <a:t> </a:t>
            </a:r>
            <a:r>
              <a:rPr lang="en-US" sz="3300" b="1" dirty="0" err="1"/>
              <a:t>विभागांच्या</a:t>
            </a:r>
            <a:r>
              <a:rPr lang="en-US" sz="3300" b="1" dirty="0"/>
              <a:t> </a:t>
            </a:r>
            <a:r>
              <a:rPr lang="en-US" sz="3300" b="1" dirty="0" err="1"/>
              <a:t>अधिका-यांचा</a:t>
            </a:r>
            <a:r>
              <a:rPr lang="en-US" sz="3300" b="1" dirty="0"/>
              <a:t> </a:t>
            </a:r>
            <a:r>
              <a:rPr lang="en-US" sz="3300" b="1" dirty="0" err="1"/>
              <a:t>स्तर</a:t>
            </a:r>
            <a:r>
              <a:rPr lang="en-US" sz="3300" b="1" dirty="0"/>
              <a:t>; </a:t>
            </a:r>
          </a:p>
          <a:p>
            <a:pPr algn="just"/>
            <a:endParaRPr lang="mr-IN" sz="3300" b="1" dirty="0" smtClean="0"/>
          </a:p>
          <a:p>
            <a:pPr algn="just"/>
            <a:endParaRPr lang="en-US" sz="33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90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10972800" cy="381000"/>
          </a:xfrm>
        </p:spPr>
        <p:txBody>
          <a:bodyPr>
            <a:noAutofit/>
          </a:bodyPr>
          <a:lstStyle/>
          <a:p>
            <a:pPr algn="ctr"/>
            <a:r>
              <a:rPr lang="mr-IN" sz="4000" b="1" dirty="0" smtClean="0">
                <a:solidFill>
                  <a:srgbClr val="FF0000"/>
                </a:solidFill>
              </a:rPr>
              <a:t>कलम १४ – केंद्र शासनाचे  नियम करण्याचे अधिकार 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11506200" cy="54102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mr-IN" sz="3600" b="1" dirty="0" smtClean="0"/>
          </a:p>
          <a:p>
            <a:pPr algn="just"/>
            <a:r>
              <a:rPr lang="en-US" sz="3600" b="1" dirty="0" smtClean="0"/>
              <a:t>घ</a:t>
            </a:r>
            <a:r>
              <a:rPr lang="en-US" sz="3600" b="1" dirty="0"/>
              <a:t>) </a:t>
            </a:r>
            <a:r>
              <a:rPr lang="en-US" sz="3600" b="1" dirty="0" err="1"/>
              <a:t>कलम</a:t>
            </a:r>
            <a:r>
              <a:rPr lang="en-US" sz="3600" b="1" dirty="0"/>
              <a:t> ६, </a:t>
            </a:r>
            <a:r>
              <a:rPr lang="en-US" sz="3600" b="1" dirty="0" err="1"/>
              <a:t>पोटकलम</a:t>
            </a:r>
            <a:r>
              <a:rPr lang="en-US" sz="3600" b="1" dirty="0"/>
              <a:t> (९) </a:t>
            </a:r>
            <a:r>
              <a:rPr lang="en-US" sz="3600" b="1" dirty="0" err="1"/>
              <a:t>अन्वये</a:t>
            </a:r>
            <a:r>
              <a:rPr lang="en-US" sz="3600" b="1" dirty="0"/>
              <a:t> </a:t>
            </a:r>
            <a:r>
              <a:rPr lang="en-US" sz="3600" b="1" dirty="0" err="1"/>
              <a:t>उप</a:t>
            </a:r>
            <a:r>
              <a:rPr lang="en-US" sz="3600" b="1" dirty="0"/>
              <a:t> </a:t>
            </a:r>
            <a:r>
              <a:rPr lang="en-US" sz="3600" b="1" dirty="0" err="1"/>
              <a:t>विभाग</a:t>
            </a:r>
            <a:r>
              <a:rPr lang="en-US" sz="3600" b="1" dirty="0"/>
              <a:t> </a:t>
            </a:r>
            <a:r>
              <a:rPr lang="en-US" sz="3600" b="1" dirty="0" err="1"/>
              <a:t>स्तरीय</a:t>
            </a:r>
            <a:r>
              <a:rPr lang="en-US" sz="3600" b="1" dirty="0"/>
              <a:t> </a:t>
            </a:r>
            <a:r>
              <a:rPr lang="en-US" sz="3600" b="1" dirty="0" err="1"/>
              <a:t>समिती</a:t>
            </a:r>
            <a:r>
              <a:rPr lang="en-US" sz="3600" b="1" dirty="0"/>
              <a:t>, </a:t>
            </a:r>
            <a:r>
              <a:rPr lang="en-US" sz="3600" b="1" dirty="0" err="1"/>
              <a:t>जिल्हा</a:t>
            </a:r>
            <a:r>
              <a:rPr lang="en-US" sz="3600" b="1" dirty="0"/>
              <a:t> </a:t>
            </a:r>
            <a:r>
              <a:rPr lang="en-US" sz="3600" b="1" dirty="0" err="1"/>
              <a:t>स्तरीय</a:t>
            </a:r>
            <a:r>
              <a:rPr lang="en-US" sz="3600" b="1" dirty="0"/>
              <a:t> </a:t>
            </a:r>
            <a:r>
              <a:rPr lang="en-US" sz="3600" b="1" dirty="0" err="1"/>
              <a:t>समिती</a:t>
            </a:r>
            <a:r>
              <a:rPr lang="en-US" sz="3600" b="1" dirty="0"/>
              <a:t> </a:t>
            </a:r>
            <a:r>
              <a:rPr lang="en-US" sz="3600" b="1" dirty="0" err="1"/>
              <a:t>आणि</a:t>
            </a:r>
            <a:r>
              <a:rPr lang="en-US" sz="3600" b="1" dirty="0"/>
              <a:t> </a:t>
            </a:r>
            <a:r>
              <a:rPr lang="en-US" sz="3600" b="1" dirty="0" err="1"/>
              <a:t>राज्य</a:t>
            </a:r>
            <a:r>
              <a:rPr lang="en-US" sz="3600" b="1" dirty="0"/>
              <a:t> </a:t>
            </a:r>
            <a:r>
              <a:rPr lang="en-US" sz="3600" b="1" dirty="0" err="1"/>
              <a:t>स्तरीय</a:t>
            </a:r>
            <a:r>
              <a:rPr lang="en-US" sz="3600" b="1" dirty="0"/>
              <a:t> </a:t>
            </a:r>
            <a:r>
              <a:rPr lang="en-US" sz="3600" b="1" dirty="0" err="1"/>
              <a:t>संनियंत्रण</a:t>
            </a:r>
            <a:r>
              <a:rPr lang="en-US" sz="3600" b="1" dirty="0"/>
              <a:t> </a:t>
            </a:r>
            <a:r>
              <a:rPr lang="en-US" sz="3600" b="1" dirty="0" err="1"/>
              <a:t>समिती</a:t>
            </a:r>
            <a:r>
              <a:rPr lang="en-US" sz="3600" b="1" dirty="0"/>
              <a:t> </a:t>
            </a:r>
            <a:r>
              <a:rPr lang="en-US" sz="3600" b="1" dirty="0" err="1"/>
              <a:t>यांची</a:t>
            </a:r>
            <a:r>
              <a:rPr lang="en-US" sz="3600" b="1" dirty="0"/>
              <a:t> </a:t>
            </a:r>
            <a:r>
              <a:rPr lang="en-US" sz="3600" b="1" dirty="0" err="1"/>
              <a:t>रचना</a:t>
            </a:r>
            <a:r>
              <a:rPr lang="en-US" sz="3600" b="1" dirty="0"/>
              <a:t> व </a:t>
            </a:r>
            <a:r>
              <a:rPr lang="en-US" sz="3600" b="1" dirty="0" err="1"/>
              <a:t>कार्ये</a:t>
            </a:r>
            <a:r>
              <a:rPr lang="en-US" sz="3600" b="1" dirty="0"/>
              <a:t> </a:t>
            </a:r>
            <a:r>
              <a:rPr lang="en-US" sz="3600" b="1" dirty="0" err="1"/>
              <a:t>आणि</a:t>
            </a:r>
            <a:r>
              <a:rPr lang="en-US" sz="3600" b="1" dirty="0"/>
              <a:t> </a:t>
            </a:r>
            <a:r>
              <a:rPr lang="en-US" sz="3600" b="1" dirty="0" err="1"/>
              <a:t>कलम</a:t>
            </a:r>
            <a:r>
              <a:rPr lang="en-US" sz="3600" b="1" dirty="0"/>
              <a:t> ६, </a:t>
            </a:r>
            <a:r>
              <a:rPr lang="en-US" sz="3600" b="1" dirty="0" err="1"/>
              <a:t>पोटकलम</a:t>
            </a:r>
            <a:r>
              <a:rPr lang="en-US" sz="3600" b="1" dirty="0"/>
              <a:t> (९) </a:t>
            </a:r>
            <a:r>
              <a:rPr lang="en-US" sz="3600" b="1" dirty="0" err="1"/>
              <a:t>अन्वये</a:t>
            </a:r>
            <a:r>
              <a:rPr lang="en-US" sz="3600" b="1" dirty="0"/>
              <a:t> </a:t>
            </a:r>
            <a:r>
              <a:rPr lang="en-US" sz="3600" b="1" dirty="0" err="1"/>
              <a:t>त्यांची</a:t>
            </a:r>
            <a:r>
              <a:rPr lang="en-US" sz="3600" b="1" dirty="0"/>
              <a:t> </a:t>
            </a:r>
            <a:r>
              <a:rPr lang="en-US" sz="3600" b="1" dirty="0" err="1"/>
              <a:t>कार्ये</a:t>
            </a:r>
            <a:r>
              <a:rPr lang="en-US" sz="3600" b="1" dirty="0"/>
              <a:t> </a:t>
            </a:r>
            <a:r>
              <a:rPr lang="en-US" sz="3600" b="1" dirty="0" err="1"/>
              <a:t>पार</a:t>
            </a:r>
            <a:r>
              <a:rPr lang="en-US" sz="3600" b="1" dirty="0"/>
              <a:t> </a:t>
            </a:r>
            <a:r>
              <a:rPr lang="en-US" sz="3600" b="1" dirty="0" err="1"/>
              <a:t>पाडताना</a:t>
            </a:r>
            <a:r>
              <a:rPr lang="en-US" sz="3600" b="1" dirty="0"/>
              <a:t> </a:t>
            </a:r>
            <a:r>
              <a:rPr lang="en-US" sz="3600" b="1" dirty="0" err="1"/>
              <a:t>त्यांनी</a:t>
            </a:r>
            <a:r>
              <a:rPr lang="en-US" sz="3600" b="1" dirty="0"/>
              <a:t> </a:t>
            </a:r>
            <a:r>
              <a:rPr lang="en-US" sz="3600" b="1" dirty="0" err="1"/>
              <a:t>अनुसरावयाची</a:t>
            </a:r>
            <a:r>
              <a:rPr lang="en-US" sz="3600" b="1" dirty="0"/>
              <a:t> </a:t>
            </a:r>
            <a:r>
              <a:rPr lang="en-US" sz="3600" b="1" dirty="0" err="1"/>
              <a:t>कार्यपध्दती</a:t>
            </a:r>
            <a:r>
              <a:rPr lang="en-US" sz="3600" b="1" dirty="0"/>
              <a:t>; </a:t>
            </a:r>
          </a:p>
          <a:p>
            <a:pPr algn="just"/>
            <a:endParaRPr lang="mr-IN" sz="3600" b="1" dirty="0" smtClean="0"/>
          </a:p>
          <a:p>
            <a:pPr algn="just"/>
            <a:r>
              <a:rPr lang="en-US" sz="3600" b="1" dirty="0" smtClean="0"/>
              <a:t>(</a:t>
            </a:r>
            <a:r>
              <a:rPr lang="en-US" sz="3600" b="1" dirty="0"/>
              <a:t>ङ) </a:t>
            </a:r>
            <a:r>
              <a:rPr lang="en-US" sz="3600" b="1" dirty="0" err="1"/>
              <a:t>विहित</a:t>
            </a:r>
            <a:r>
              <a:rPr lang="en-US" sz="3600" b="1" dirty="0"/>
              <a:t> </a:t>
            </a:r>
            <a:r>
              <a:rPr lang="en-US" sz="3600" b="1" dirty="0" err="1"/>
              <a:t>करणे</a:t>
            </a:r>
            <a:r>
              <a:rPr lang="en-US" sz="3600" b="1" dirty="0"/>
              <a:t> </a:t>
            </a:r>
            <a:r>
              <a:rPr lang="en-US" sz="3600" b="1" dirty="0" err="1"/>
              <a:t>आवश्यक</a:t>
            </a:r>
            <a:r>
              <a:rPr lang="en-US" sz="3600" b="1" dirty="0"/>
              <a:t> </a:t>
            </a:r>
            <a:r>
              <a:rPr lang="en-US" sz="3600" b="1" dirty="0" err="1"/>
              <a:t>असेल</a:t>
            </a:r>
            <a:r>
              <a:rPr lang="en-US" sz="3600" b="1" dirty="0"/>
              <a:t> </a:t>
            </a:r>
            <a:r>
              <a:rPr lang="en-US" sz="3600" b="1" dirty="0" err="1"/>
              <a:t>किंवा</a:t>
            </a:r>
            <a:r>
              <a:rPr lang="en-US" sz="3600" b="1" dirty="0"/>
              <a:t> </a:t>
            </a:r>
            <a:r>
              <a:rPr lang="en-US" sz="3600" b="1" dirty="0" err="1"/>
              <a:t>विहित</a:t>
            </a:r>
            <a:r>
              <a:rPr lang="en-US" sz="3600" b="1" dirty="0"/>
              <a:t> </a:t>
            </a:r>
            <a:r>
              <a:rPr lang="en-US" sz="3600" b="1" dirty="0" err="1"/>
              <a:t>करता</a:t>
            </a:r>
            <a:r>
              <a:rPr lang="en-US" sz="3600" b="1" dirty="0"/>
              <a:t> </a:t>
            </a:r>
            <a:r>
              <a:rPr lang="en-US" sz="3600" b="1" dirty="0" err="1"/>
              <a:t>येईल</a:t>
            </a:r>
            <a:r>
              <a:rPr lang="en-US" sz="3600" b="1" dirty="0"/>
              <a:t> </a:t>
            </a:r>
            <a:r>
              <a:rPr lang="en-US" sz="3600" b="1" dirty="0" err="1"/>
              <a:t>अशी</a:t>
            </a:r>
            <a:r>
              <a:rPr lang="en-US" sz="3600" b="1" dirty="0"/>
              <a:t> </a:t>
            </a:r>
            <a:r>
              <a:rPr lang="en-US" sz="3600" b="1" dirty="0" err="1"/>
              <a:t>अन्य</a:t>
            </a:r>
            <a:r>
              <a:rPr lang="en-US" sz="3600" b="1" dirty="0"/>
              <a:t> </a:t>
            </a:r>
            <a:r>
              <a:rPr lang="en-US" sz="3600" b="1" dirty="0" err="1"/>
              <a:t>कोणतीही</a:t>
            </a:r>
            <a:r>
              <a:rPr lang="en-US" sz="3600" b="1" dirty="0"/>
              <a:t> </a:t>
            </a:r>
            <a:r>
              <a:rPr lang="en-US" sz="3600" b="1" dirty="0" err="1"/>
              <a:t>बाब</a:t>
            </a:r>
            <a:r>
              <a:rPr lang="en-US" sz="3600" b="1" dirty="0"/>
              <a:t>. </a:t>
            </a:r>
            <a:endParaRPr lang="mr-IN" sz="3600" b="1" dirty="0" smtClean="0"/>
          </a:p>
          <a:p>
            <a:pPr algn="just"/>
            <a:endParaRPr lang="mr-IN" sz="3600" b="1" dirty="0"/>
          </a:p>
          <a:p>
            <a:pPr algn="just"/>
            <a:r>
              <a:rPr lang="en-US" sz="3600" b="1" dirty="0" smtClean="0"/>
              <a:t>(</a:t>
            </a:r>
            <a:r>
              <a:rPr lang="en-US" sz="3600" b="1" dirty="0"/>
              <a:t>३) </a:t>
            </a:r>
            <a:r>
              <a:rPr lang="en-US" sz="3600" b="1" dirty="0" err="1"/>
              <a:t>या</a:t>
            </a:r>
            <a:r>
              <a:rPr lang="en-US" sz="3600" b="1" dirty="0"/>
              <a:t> </a:t>
            </a:r>
            <a:r>
              <a:rPr lang="en-US" sz="3600" b="1" dirty="0" err="1"/>
              <a:t>अधिनियमाखाली</a:t>
            </a:r>
            <a:r>
              <a:rPr lang="en-US" sz="3600" b="1" dirty="0"/>
              <a:t> </a:t>
            </a:r>
            <a:r>
              <a:rPr lang="en-US" sz="3600" b="1" dirty="0" err="1"/>
              <a:t>केलेला</a:t>
            </a:r>
            <a:r>
              <a:rPr lang="en-US" sz="3600" b="1" dirty="0"/>
              <a:t> </a:t>
            </a:r>
            <a:r>
              <a:rPr lang="en-US" sz="3600" b="1" dirty="0" err="1"/>
              <a:t>प्रत्येक</a:t>
            </a:r>
            <a:r>
              <a:rPr lang="en-US" sz="3600" b="1" dirty="0"/>
              <a:t> </a:t>
            </a:r>
            <a:r>
              <a:rPr lang="en-US" sz="3600" b="1" dirty="0" err="1"/>
              <a:t>नियम</a:t>
            </a:r>
            <a:r>
              <a:rPr lang="en-US" sz="3600" b="1" dirty="0"/>
              <a:t>, </a:t>
            </a:r>
            <a:r>
              <a:rPr lang="en-US" sz="3600" b="1" dirty="0" err="1"/>
              <a:t>तो</a:t>
            </a:r>
            <a:r>
              <a:rPr lang="en-US" sz="3600" b="1" dirty="0"/>
              <a:t> </a:t>
            </a:r>
            <a:r>
              <a:rPr lang="en-US" sz="3600" b="1" dirty="0" err="1"/>
              <a:t>करण्यात</a:t>
            </a:r>
            <a:r>
              <a:rPr lang="en-US" sz="3600" b="1" dirty="0"/>
              <a:t> </a:t>
            </a:r>
            <a:r>
              <a:rPr lang="en-US" sz="3600" b="1" dirty="0" err="1"/>
              <a:t>आल्यानंतर</a:t>
            </a:r>
            <a:r>
              <a:rPr lang="en-US" sz="3600" b="1" dirty="0"/>
              <a:t> </a:t>
            </a:r>
            <a:r>
              <a:rPr lang="en-US" sz="3600" b="1" dirty="0" err="1"/>
              <a:t>शक्य</a:t>
            </a:r>
            <a:r>
              <a:rPr lang="en-US" sz="3600" b="1" dirty="0"/>
              <a:t> </a:t>
            </a:r>
            <a:r>
              <a:rPr lang="en-US" sz="3600" b="1" dirty="0" err="1"/>
              <a:t>होईल</a:t>
            </a:r>
            <a:r>
              <a:rPr lang="en-US" sz="3600" b="1" dirty="0"/>
              <a:t> </a:t>
            </a:r>
            <a:r>
              <a:rPr lang="en-US" sz="3600" b="1" dirty="0" err="1"/>
              <a:t>तितक्या</a:t>
            </a:r>
            <a:r>
              <a:rPr lang="en-US" sz="3600" b="1" dirty="0"/>
              <a:t> </a:t>
            </a:r>
            <a:r>
              <a:rPr lang="en-US" sz="3600" b="1" dirty="0" err="1"/>
              <a:t>लवकर</a:t>
            </a:r>
            <a:r>
              <a:rPr lang="en-US" sz="3600" b="1" dirty="0"/>
              <a:t>, </a:t>
            </a:r>
            <a:r>
              <a:rPr lang="en-US" sz="3600" b="1" dirty="0" err="1"/>
              <a:t>संसदेच्या</a:t>
            </a:r>
            <a:r>
              <a:rPr lang="en-US" sz="3600" b="1" dirty="0"/>
              <a:t> </a:t>
            </a:r>
            <a:r>
              <a:rPr lang="en-US" sz="3600" b="1" dirty="0" err="1"/>
              <a:t>प्रत्येक</a:t>
            </a:r>
            <a:r>
              <a:rPr lang="en-US" sz="3600" b="1" dirty="0"/>
              <a:t> </a:t>
            </a:r>
            <a:r>
              <a:rPr lang="en-US" sz="3600" b="1" dirty="0" err="1"/>
              <a:t>सभागृहासमोर</a:t>
            </a:r>
            <a:r>
              <a:rPr lang="en-US" sz="3600" b="1" dirty="0"/>
              <a:t>, </a:t>
            </a:r>
            <a:r>
              <a:rPr lang="en-US" sz="3600" b="1" dirty="0" err="1"/>
              <a:t>ते</a:t>
            </a:r>
            <a:r>
              <a:rPr lang="en-US" sz="3600" b="1" dirty="0"/>
              <a:t> </a:t>
            </a:r>
            <a:r>
              <a:rPr lang="en-US" sz="3600" b="1" dirty="0" err="1"/>
              <a:t>सभागृह</a:t>
            </a:r>
            <a:r>
              <a:rPr lang="en-US" sz="3600" b="1" dirty="0"/>
              <a:t> </a:t>
            </a:r>
            <a:r>
              <a:rPr lang="en-US" sz="3600" b="1" dirty="0" err="1"/>
              <a:t>एका</a:t>
            </a:r>
            <a:r>
              <a:rPr lang="en-US" sz="3600" b="1" dirty="0"/>
              <a:t> </a:t>
            </a:r>
            <a:r>
              <a:rPr lang="en-US" sz="3600" b="1" dirty="0" err="1"/>
              <a:t>सत्राने</a:t>
            </a:r>
            <a:r>
              <a:rPr lang="en-US" sz="3600" b="1" dirty="0"/>
              <a:t> </a:t>
            </a:r>
            <a:r>
              <a:rPr lang="en-US" sz="3600" b="1" dirty="0" err="1"/>
              <a:t>बनलेल्या</a:t>
            </a:r>
            <a:r>
              <a:rPr lang="en-US" sz="3600" b="1" dirty="0"/>
              <a:t> </a:t>
            </a:r>
            <a:r>
              <a:rPr lang="en-US" sz="3600" b="1" dirty="0" err="1"/>
              <a:t>अथवा</a:t>
            </a:r>
            <a:r>
              <a:rPr lang="en-US" sz="3600" b="1" dirty="0"/>
              <a:t> </a:t>
            </a:r>
            <a:r>
              <a:rPr lang="en-US" sz="3600" b="1" dirty="0" err="1"/>
              <a:t>दोन</a:t>
            </a:r>
            <a:r>
              <a:rPr lang="en-US" sz="3600" b="1" dirty="0"/>
              <a:t> </a:t>
            </a:r>
            <a:r>
              <a:rPr lang="en-US" sz="3600" b="1" dirty="0" err="1"/>
              <a:t>किंवा</a:t>
            </a:r>
            <a:r>
              <a:rPr lang="en-US" sz="3600" b="1" dirty="0"/>
              <a:t> </a:t>
            </a:r>
            <a:r>
              <a:rPr lang="en-US" sz="3600" b="1" dirty="0" err="1"/>
              <a:t>अधिक</a:t>
            </a:r>
            <a:r>
              <a:rPr lang="en-US" sz="3600" b="1" dirty="0"/>
              <a:t> </a:t>
            </a:r>
            <a:r>
              <a:rPr lang="en-US" sz="3600" b="1" dirty="0" err="1"/>
              <a:t>क्रमवर्ती</a:t>
            </a:r>
            <a:r>
              <a:rPr lang="en-US" sz="3600" b="1" dirty="0"/>
              <a:t> </a:t>
            </a:r>
            <a:r>
              <a:rPr lang="en-US" sz="3600" b="1" dirty="0" err="1"/>
              <a:t>सत्रे</a:t>
            </a:r>
            <a:r>
              <a:rPr lang="en-US" sz="3600" b="1" dirty="0"/>
              <a:t> </a:t>
            </a:r>
            <a:r>
              <a:rPr lang="en-US" sz="3600" b="1" dirty="0" err="1"/>
              <a:t>मिळून</a:t>
            </a:r>
            <a:r>
              <a:rPr lang="en-US" sz="3600" b="1" dirty="0"/>
              <a:t> </a:t>
            </a:r>
            <a:r>
              <a:rPr lang="en-US" sz="3600" b="1" dirty="0" err="1"/>
              <a:t>बनलेल्या</a:t>
            </a:r>
            <a:r>
              <a:rPr lang="en-US" sz="3600" b="1" dirty="0"/>
              <a:t> </a:t>
            </a:r>
            <a:r>
              <a:rPr lang="en-US" sz="3600" b="1" dirty="0" err="1"/>
              <a:t>अशा</a:t>
            </a:r>
            <a:r>
              <a:rPr lang="en-US" sz="3600" b="1" dirty="0"/>
              <a:t> </a:t>
            </a:r>
            <a:r>
              <a:rPr lang="en-US" sz="3600" b="1" dirty="0" err="1"/>
              <a:t>एकूण</a:t>
            </a:r>
            <a:r>
              <a:rPr lang="en-US" sz="3600" b="1" dirty="0"/>
              <a:t> </a:t>
            </a:r>
            <a:r>
              <a:rPr lang="en-US" sz="3600" b="1" dirty="0" err="1"/>
              <a:t>तीस</a:t>
            </a:r>
            <a:r>
              <a:rPr lang="en-US" sz="3600" b="1" dirty="0"/>
              <a:t> </a:t>
            </a:r>
            <a:r>
              <a:rPr lang="en-US" sz="3600" b="1" dirty="0" err="1"/>
              <a:t>दिवसांच्या</a:t>
            </a:r>
            <a:r>
              <a:rPr lang="en-US" sz="3600" b="1" dirty="0"/>
              <a:t> </a:t>
            </a:r>
            <a:r>
              <a:rPr lang="en-US" sz="3600" b="1" dirty="0" err="1"/>
              <a:t>कालावधीकरिता</a:t>
            </a:r>
            <a:r>
              <a:rPr lang="en-US" sz="3600" b="1" dirty="0"/>
              <a:t> </a:t>
            </a:r>
            <a:r>
              <a:rPr lang="en-US" sz="3600" b="1" dirty="0" err="1"/>
              <a:t>सत्रासीन</a:t>
            </a:r>
            <a:r>
              <a:rPr lang="en-US" sz="3600" b="1" dirty="0"/>
              <a:t> </a:t>
            </a:r>
            <a:r>
              <a:rPr lang="en-US" sz="3600" b="1" dirty="0" err="1"/>
              <a:t>असताना</a:t>
            </a:r>
            <a:r>
              <a:rPr lang="en-US" sz="3600" b="1" dirty="0"/>
              <a:t> </a:t>
            </a:r>
            <a:r>
              <a:rPr lang="en-US" sz="3600" b="1" dirty="0" err="1"/>
              <a:t>ठेवला</a:t>
            </a:r>
            <a:r>
              <a:rPr lang="en-US" sz="3600" b="1" dirty="0"/>
              <a:t> </a:t>
            </a:r>
            <a:r>
              <a:rPr lang="en-US" sz="3600" b="1" dirty="0" err="1"/>
              <a:t>जाईल</a:t>
            </a:r>
            <a:r>
              <a:rPr lang="en-US" sz="3600" b="1" dirty="0"/>
              <a:t> </a:t>
            </a:r>
            <a:r>
              <a:rPr lang="en-US" sz="3600" b="1" dirty="0" err="1"/>
              <a:t>आणि</a:t>
            </a:r>
            <a:r>
              <a:rPr lang="en-US" sz="3600" b="1" dirty="0"/>
              <a:t> </a:t>
            </a:r>
            <a:r>
              <a:rPr lang="en-US" sz="3600" b="1" dirty="0" err="1"/>
              <a:t>पूर्वोक्त</a:t>
            </a:r>
            <a:r>
              <a:rPr lang="en-US" sz="3600" b="1" dirty="0"/>
              <a:t> </a:t>
            </a:r>
            <a:r>
              <a:rPr lang="en-US" sz="3600" b="1" dirty="0" err="1"/>
              <a:t>सत्राच्या</a:t>
            </a:r>
            <a:r>
              <a:rPr lang="en-US" sz="3600" b="1" dirty="0"/>
              <a:t> </a:t>
            </a:r>
            <a:r>
              <a:rPr lang="en-US" sz="3600" b="1" dirty="0" err="1"/>
              <a:t>किंवा</a:t>
            </a:r>
            <a:r>
              <a:rPr lang="en-US" sz="3600" b="1" dirty="0"/>
              <a:t> </a:t>
            </a:r>
            <a:r>
              <a:rPr lang="en-US" sz="3600" b="1" dirty="0" err="1"/>
              <a:t>क्रमवर्ती</a:t>
            </a:r>
            <a:r>
              <a:rPr lang="en-US" sz="3600" b="1" dirty="0"/>
              <a:t> </a:t>
            </a:r>
            <a:r>
              <a:rPr lang="en-US" sz="3600" b="1" dirty="0" err="1"/>
              <a:t>सत्रांच्या</a:t>
            </a:r>
            <a:r>
              <a:rPr lang="en-US" sz="3600" b="1" dirty="0"/>
              <a:t> </a:t>
            </a:r>
            <a:r>
              <a:rPr lang="en-US" sz="3600" b="1" dirty="0" err="1"/>
              <a:t>पाठोपाठचे</a:t>
            </a:r>
            <a:r>
              <a:rPr lang="en-US" sz="3600" b="1" dirty="0"/>
              <a:t> </a:t>
            </a:r>
            <a:r>
              <a:rPr lang="en-US" sz="3600" b="1" dirty="0" err="1"/>
              <a:t>सत्र</a:t>
            </a:r>
            <a:r>
              <a:rPr lang="en-US" sz="3600" b="1" dirty="0"/>
              <a:t> </a:t>
            </a:r>
            <a:r>
              <a:rPr lang="en-US" sz="3600" b="1" dirty="0" err="1"/>
              <a:t>संपण्यापूर्वी</a:t>
            </a:r>
            <a:r>
              <a:rPr lang="en-US" sz="3600" b="1" dirty="0"/>
              <a:t> </a:t>
            </a:r>
            <a:r>
              <a:rPr lang="en-US" sz="3600" b="1" dirty="0" err="1"/>
              <a:t>जर</a:t>
            </a:r>
            <a:r>
              <a:rPr lang="en-US" sz="3600" b="1" dirty="0"/>
              <a:t>, </a:t>
            </a:r>
            <a:r>
              <a:rPr lang="en-US" sz="3600" b="1" dirty="0" err="1"/>
              <a:t>त्या</a:t>
            </a:r>
            <a:r>
              <a:rPr lang="en-US" sz="3600" b="1" dirty="0"/>
              <a:t> </a:t>
            </a:r>
            <a:r>
              <a:rPr lang="en-US" sz="3600" b="1" dirty="0" err="1"/>
              <a:t>नियमात</a:t>
            </a:r>
            <a:r>
              <a:rPr lang="en-US" sz="3600" b="1" dirty="0"/>
              <a:t> </a:t>
            </a:r>
            <a:r>
              <a:rPr lang="en-US" sz="3600" b="1" dirty="0" err="1"/>
              <a:t>कोणतेही</a:t>
            </a:r>
            <a:r>
              <a:rPr lang="en-US" sz="3600" b="1" dirty="0"/>
              <a:t> </a:t>
            </a:r>
            <a:r>
              <a:rPr lang="en-US" sz="3600" b="1" dirty="0" err="1"/>
              <a:t>फेरबदल</a:t>
            </a:r>
            <a:r>
              <a:rPr lang="en-US" sz="3600" b="1" dirty="0"/>
              <a:t> </a:t>
            </a:r>
            <a:r>
              <a:rPr lang="en-US" sz="3600" b="1" dirty="0" err="1"/>
              <a:t>करण्याबाबत</a:t>
            </a:r>
            <a:r>
              <a:rPr lang="en-US" sz="3600" b="1" dirty="0"/>
              <a:t> </a:t>
            </a:r>
            <a:r>
              <a:rPr lang="en-US" sz="3600" b="1" dirty="0" err="1"/>
              <a:t>दोन्ही</a:t>
            </a:r>
            <a:r>
              <a:rPr lang="en-US" sz="3600" b="1" dirty="0"/>
              <a:t> </a:t>
            </a:r>
            <a:r>
              <a:rPr lang="en-US" sz="3600" b="1" dirty="0" err="1"/>
              <a:t>सभागृहांचे</a:t>
            </a:r>
            <a:r>
              <a:rPr lang="en-US" sz="3600" b="1" dirty="0"/>
              <a:t> </a:t>
            </a:r>
            <a:r>
              <a:rPr lang="en-US" sz="3600" b="1" dirty="0" err="1"/>
              <a:t>मतैक्य</a:t>
            </a:r>
            <a:r>
              <a:rPr lang="en-US" sz="3600" b="1" dirty="0"/>
              <a:t> </a:t>
            </a:r>
            <a:r>
              <a:rPr lang="en-US" sz="3600" b="1" dirty="0" err="1"/>
              <a:t>झाले</a:t>
            </a:r>
            <a:r>
              <a:rPr lang="en-US" sz="3600" b="1" dirty="0"/>
              <a:t> </a:t>
            </a:r>
            <a:r>
              <a:rPr lang="en-US" sz="3600" b="1" dirty="0" err="1"/>
              <a:t>अथवा</a:t>
            </a:r>
            <a:r>
              <a:rPr lang="en-US" sz="3600" b="1" dirty="0"/>
              <a:t> </a:t>
            </a:r>
            <a:r>
              <a:rPr lang="en-US" sz="3600" b="1" dirty="0" err="1"/>
              <a:t>तो</a:t>
            </a:r>
            <a:r>
              <a:rPr lang="en-US" sz="3600" b="1" dirty="0"/>
              <a:t> </a:t>
            </a:r>
            <a:r>
              <a:rPr lang="en-US" sz="3600" b="1" dirty="0" err="1"/>
              <a:t>नियम</a:t>
            </a:r>
            <a:r>
              <a:rPr lang="en-US" sz="3600" b="1" dirty="0"/>
              <a:t> </a:t>
            </a:r>
            <a:r>
              <a:rPr lang="en-US" sz="3600" b="1" dirty="0" err="1"/>
              <a:t>करण्यात</a:t>
            </a:r>
            <a:r>
              <a:rPr lang="en-US" sz="3600" b="1" dirty="0"/>
              <a:t> </a:t>
            </a:r>
            <a:r>
              <a:rPr lang="en-US" sz="3600" b="1" dirty="0" err="1"/>
              <a:t>येऊ</a:t>
            </a:r>
            <a:r>
              <a:rPr lang="en-US" sz="3600" b="1" dirty="0"/>
              <a:t> </a:t>
            </a:r>
            <a:r>
              <a:rPr lang="en-US" sz="3600" b="1" dirty="0" err="1"/>
              <a:t>नये</a:t>
            </a:r>
            <a:r>
              <a:rPr lang="en-US" sz="3600" b="1" dirty="0"/>
              <a:t> </a:t>
            </a:r>
            <a:r>
              <a:rPr lang="en-US" sz="3600" b="1" dirty="0" err="1"/>
              <a:t>याबाबत</a:t>
            </a:r>
            <a:r>
              <a:rPr lang="en-US" sz="3600" b="1" dirty="0"/>
              <a:t> </a:t>
            </a:r>
            <a:r>
              <a:rPr lang="en-US" sz="3600" b="1" dirty="0" err="1"/>
              <a:t>दोन्ही</a:t>
            </a:r>
            <a:r>
              <a:rPr lang="en-US" sz="3600" b="1" dirty="0"/>
              <a:t> </a:t>
            </a:r>
            <a:r>
              <a:rPr lang="en-US" sz="3600" b="1" dirty="0" err="1"/>
              <a:t>सभागृहांचे</a:t>
            </a:r>
            <a:r>
              <a:rPr lang="en-US" sz="3600" b="1" dirty="0"/>
              <a:t> </a:t>
            </a:r>
            <a:r>
              <a:rPr lang="en-US" sz="3600" b="1" dirty="0" err="1"/>
              <a:t>मतैक्य</a:t>
            </a:r>
            <a:r>
              <a:rPr lang="en-US" sz="3600" b="1" dirty="0"/>
              <a:t> </a:t>
            </a:r>
            <a:r>
              <a:rPr lang="en-US" sz="3600" b="1" dirty="0" err="1"/>
              <a:t>झाले</a:t>
            </a:r>
            <a:r>
              <a:rPr lang="en-US" sz="3600" b="1" dirty="0"/>
              <a:t> </a:t>
            </a:r>
            <a:r>
              <a:rPr lang="en-US" sz="3600" b="1" dirty="0" err="1"/>
              <a:t>तर</a:t>
            </a:r>
            <a:r>
              <a:rPr lang="en-US" sz="3600" b="1" dirty="0"/>
              <a:t>, </a:t>
            </a:r>
            <a:r>
              <a:rPr lang="en-US" sz="3600" b="1" dirty="0" err="1"/>
              <a:t>त्यानंतर</a:t>
            </a:r>
            <a:r>
              <a:rPr lang="en-US" sz="3600" b="1" dirty="0"/>
              <a:t> </a:t>
            </a:r>
            <a:r>
              <a:rPr lang="en-US" sz="3600" b="1" dirty="0" err="1"/>
              <a:t>तो</a:t>
            </a:r>
            <a:r>
              <a:rPr lang="en-US" sz="3600" b="1" dirty="0"/>
              <a:t> </a:t>
            </a:r>
            <a:r>
              <a:rPr lang="en-US" sz="3600" b="1" dirty="0" err="1"/>
              <a:t>नियम</a:t>
            </a:r>
            <a:r>
              <a:rPr lang="en-US" sz="3600" b="1" dirty="0"/>
              <a:t> </a:t>
            </a:r>
            <a:r>
              <a:rPr lang="en-US" sz="3600" b="1" dirty="0" err="1"/>
              <a:t>अशा</a:t>
            </a:r>
            <a:r>
              <a:rPr lang="en-US" sz="3600" b="1" dirty="0"/>
              <a:t> </a:t>
            </a:r>
            <a:r>
              <a:rPr lang="en-US" sz="3600" b="1" dirty="0" err="1"/>
              <a:t>फेरबदल</a:t>
            </a:r>
            <a:r>
              <a:rPr lang="en-US" sz="3600" b="1" dirty="0"/>
              <a:t> </a:t>
            </a:r>
            <a:r>
              <a:rPr lang="en-US" sz="3600" b="1" dirty="0" err="1"/>
              <a:t>केलेल्या</a:t>
            </a:r>
            <a:r>
              <a:rPr lang="en-US" sz="3600" b="1" dirty="0"/>
              <a:t> </a:t>
            </a:r>
            <a:r>
              <a:rPr lang="en-US" sz="3600" b="1" dirty="0" err="1"/>
              <a:t>रूपातच</a:t>
            </a:r>
            <a:r>
              <a:rPr lang="en-US" sz="3600" b="1" dirty="0"/>
              <a:t> </a:t>
            </a:r>
            <a:r>
              <a:rPr lang="en-US" sz="3600" b="1" dirty="0" err="1"/>
              <a:t>परिणामक</a:t>
            </a:r>
            <a:r>
              <a:rPr lang="en-US" sz="3600" b="1" dirty="0"/>
              <a:t> </a:t>
            </a:r>
            <a:r>
              <a:rPr lang="en-US" sz="3600" b="1" dirty="0" err="1"/>
              <a:t>होईल</a:t>
            </a:r>
            <a:r>
              <a:rPr lang="en-US" sz="3600" b="1" dirty="0"/>
              <a:t> </a:t>
            </a:r>
            <a:r>
              <a:rPr lang="en-US" sz="3600" b="1" dirty="0" err="1"/>
              <a:t>किंवा</a:t>
            </a:r>
            <a:r>
              <a:rPr lang="en-US" sz="3600" b="1" dirty="0"/>
              <a:t>, </a:t>
            </a:r>
            <a:r>
              <a:rPr lang="en-US" sz="3600" b="1" dirty="0" err="1"/>
              <a:t>यथास्थिति</a:t>
            </a:r>
            <a:r>
              <a:rPr lang="en-US" sz="3600" b="1" dirty="0"/>
              <a:t>, </a:t>
            </a:r>
            <a:r>
              <a:rPr lang="en-US" sz="3600" b="1" dirty="0" err="1"/>
              <a:t>मुळीच</a:t>
            </a:r>
            <a:r>
              <a:rPr lang="en-US" sz="3600" b="1" dirty="0"/>
              <a:t> </a:t>
            </a:r>
            <a:r>
              <a:rPr lang="en-US" sz="3600" b="1" dirty="0" err="1"/>
              <a:t>परिणामक</a:t>
            </a:r>
            <a:r>
              <a:rPr lang="en-US" sz="3600" b="1" dirty="0"/>
              <a:t> </a:t>
            </a:r>
            <a:r>
              <a:rPr lang="en-US" sz="3600" b="1" dirty="0" err="1"/>
              <a:t>होणार</a:t>
            </a:r>
            <a:r>
              <a:rPr lang="en-US" sz="3600" b="1" dirty="0"/>
              <a:t> </a:t>
            </a:r>
            <a:r>
              <a:rPr lang="en-US" sz="3600" b="1" dirty="0" err="1"/>
              <a:t>नाही</a:t>
            </a:r>
            <a:r>
              <a:rPr lang="en-US" sz="3600" b="1" dirty="0"/>
              <a:t>; </a:t>
            </a:r>
            <a:r>
              <a:rPr lang="en-US" sz="3600" b="1" dirty="0" err="1"/>
              <a:t>तथापि</a:t>
            </a:r>
            <a:r>
              <a:rPr lang="en-US" sz="3600" b="1" dirty="0"/>
              <a:t>, </a:t>
            </a:r>
            <a:r>
              <a:rPr lang="en-US" sz="3600" b="1" dirty="0" err="1"/>
              <a:t>अशा</a:t>
            </a:r>
            <a:r>
              <a:rPr lang="en-US" sz="3600" b="1" dirty="0"/>
              <a:t> </a:t>
            </a:r>
            <a:r>
              <a:rPr lang="en-US" sz="3600" b="1" dirty="0" err="1"/>
              <a:t>कोणत्याही</a:t>
            </a:r>
            <a:r>
              <a:rPr lang="en-US" sz="3600" b="1" dirty="0"/>
              <a:t> </a:t>
            </a:r>
            <a:r>
              <a:rPr lang="en-US" sz="3600" b="1" dirty="0" err="1"/>
              <a:t>फेरबदलामुळे</a:t>
            </a:r>
            <a:r>
              <a:rPr lang="en-US" sz="3600" b="1" dirty="0"/>
              <a:t> </a:t>
            </a:r>
            <a:r>
              <a:rPr lang="en-US" sz="3600" b="1" dirty="0" err="1"/>
              <a:t>किंवा</a:t>
            </a:r>
            <a:r>
              <a:rPr lang="en-US" sz="3600" b="1" dirty="0"/>
              <a:t> </a:t>
            </a:r>
            <a:r>
              <a:rPr lang="en-US" sz="3600" b="1" dirty="0" err="1"/>
              <a:t>शून्यीकरणामुळे</a:t>
            </a:r>
            <a:r>
              <a:rPr lang="en-US" sz="3600" b="1" dirty="0"/>
              <a:t>, </a:t>
            </a:r>
            <a:r>
              <a:rPr lang="en-US" sz="3600" b="1" dirty="0" err="1"/>
              <a:t>तत्पूर्वी</a:t>
            </a:r>
            <a:r>
              <a:rPr lang="en-US" sz="3600" b="1" dirty="0"/>
              <a:t> </a:t>
            </a:r>
            <a:r>
              <a:rPr lang="en-US" sz="3600" b="1" dirty="0" err="1"/>
              <a:t>त्या</a:t>
            </a:r>
            <a:r>
              <a:rPr lang="en-US" sz="3600" b="1" dirty="0"/>
              <a:t> </a:t>
            </a:r>
            <a:r>
              <a:rPr lang="en-US" sz="3600" b="1" dirty="0" err="1"/>
              <a:t>नियमाखाली</a:t>
            </a:r>
            <a:r>
              <a:rPr lang="en-US" sz="3600" b="1" dirty="0"/>
              <a:t> </a:t>
            </a:r>
            <a:r>
              <a:rPr lang="en-US" sz="3600" b="1" dirty="0" err="1"/>
              <a:t>करण्यात</a:t>
            </a:r>
            <a:r>
              <a:rPr lang="en-US" sz="3600" b="1" dirty="0"/>
              <a:t> </a:t>
            </a:r>
            <a:r>
              <a:rPr lang="en-US" sz="3600" b="1" dirty="0" err="1"/>
              <a:t>आलेल्या</a:t>
            </a:r>
            <a:r>
              <a:rPr lang="en-US" sz="3600" b="1" dirty="0"/>
              <a:t> </a:t>
            </a:r>
            <a:r>
              <a:rPr lang="en-US" sz="3600" b="1" dirty="0" err="1"/>
              <a:t>कोणत्याही</a:t>
            </a:r>
            <a:r>
              <a:rPr lang="en-US" sz="3600" b="1" dirty="0"/>
              <a:t> </a:t>
            </a:r>
            <a:r>
              <a:rPr lang="en-US" sz="3600" b="1" dirty="0" err="1"/>
              <a:t>गोष्टीच्या</a:t>
            </a:r>
            <a:r>
              <a:rPr lang="en-US" sz="3600" b="1" dirty="0"/>
              <a:t> </a:t>
            </a:r>
            <a:r>
              <a:rPr lang="en-US" sz="3600" b="1" dirty="0" err="1"/>
              <a:t>विधिग्राह्यतेला</a:t>
            </a:r>
            <a:r>
              <a:rPr lang="en-US" sz="3600" b="1" dirty="0"/>
              <a:t> </a:t>
            </a:r>
            <a:r>
              <a:rPr lang="en-US" sz="3600" b="1" dirty="0" err="1"/>
              <a:t>बाध</a:t>
            </a:r>
            <a:r>
              <a:rPr lang="en-US" sz="3600" b="1" dirty="0"/>
              <a:t> </a:t>
            </a:r>
            <a:r>
              <a:rPr lang="en-US" sz="3600" b="1" dirty="0" err="1"/>
              <a:t>येणार</a:t>
            </a:r>
            <a:r>
              <a:rPr lang="en-US" sz="3600" b="1" dirty="0"/>
              <a:t> </a:t>
            </a:r>
            <a:r>
              <a:rPr lang="en-US" sz="3600" b="1" dirty="0" err="1"/>
              <a:t>नाही</a:t>
            </a:r>
            <a:r>
              <a:rPr lang="en-US" sz="3600" b="1" dirty="0"/>
              <a:t>.</a:t>
            </a:r>
          </a:p>
          <a:p>
            <a:pPr algn="just"/>
            <a:endParaRPr lang="en-US" sz="33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46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762000"/>
            <a:ext cx="12192000" cy="69557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mr-IN" sz="13800" b="1" dirty="0">
              <a:solidFill>
                <a:srgbClr val="FF0000"/>
              </a:solidFill>
              <a:latin typeface="DVBW-TTSurekh" pitchFamily="2" charset="0"/>
            </a:endParaRPr>
          </a:p>
          <a:p>
            <a:pPr algn="ctr"/>
            <a:endParaRPr lang="mr-IN" sz="2800" b="1" dirty="0" smtClean="0"/>
          </a:p>
          <a:p>
            <a:pPr algn="ctr"/>
            <a:r>
              <a:rPr lang="en-US" sz="2800" b="1" dirty="0" err="1" smtClean="0"/>
              <a:t>अनुसूचित</a:t>
            </a:r>
            <a:r>
              <a:rPr lang="en-US" sz="2800" b="1" dirty="0" smtClean="0"/>
              <a:t> </a:t>
            </a:r>
            <a:r>
              <a:rPr lang="en-US" sz="2800" b="1" dirty="0" err="1"/>
              <a:t>जमाती</a:t>
            </a:r>
            <a:r>
              <a:rPr lang="en-US" sz="2800" b="1" dirty="0"/>
              <a:t> व </a:t>
            </a:r>
            <a:r>
              <a:rPr lang="en-US" sz="2800" b="1" dirty="0" err="1"/>
              <a:t>इतर</a:t>
            </a:r>
            <a:r>
              <a:rPr lang="en-US" sz="2800" b="1" dirty="0"/>
              <a:t> </a:t>
            </a:r>
            <a:r>
              <a:rPr lang="en-US" sz="2800" b="1" dirty="0" err="1"/>
              <a:t>पारंपरिक</a:t>
            </a:r>
            <a:r>
              <a:rPr lang="en-US" sz="2800" b="1" dirty="0"/>
              <a:t> </a:t>
            </a:r>
            <a:r>
              <a:rPr lang="en-US" sz="2800" b="1" dirty="0" err="1"/>
              <a:t>वननिवासी</a:t>
            </a:r>
            <a:r>
              <a:rPr lang="en-US" sz="2800" b="1" dirty="0"/>
              <a:t> (</a:t>
            </a:r>
            <a:r>
              <a:rPr lang="en-US" sz="2800" b="1" dirty="0" err="1"/>
              <a:t>वनहक्क</a:t>
            </a:r>
            <a:r>
              <a:rPr lang="en-US" sz="2800" b="1" dirty="0"/>
              <a:t> </a:t>
            </a:r>
            <a:r>
              <a:rPr lang="en-US" sz="2800" b="1" dirty="0" err="1"/>
              <a:t>मान्य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) </a:t>
            </a:r>
            <a:endParaRPr lang="mr-IN" sz="2800" b="1" dirty="0" smtClean="0"/>
          </a:p>
          <a:p>
            <a:pPr algn="ctr"/>
            <a:r>
              <a:rPr lang="en-US" sz="2800" b="1" dirty="0" err="1" smtClean="0"/>
              <a:t>सुधारित</a:t>
            </a:r>
            <a:r>
              <a:rPr lang="en-US" sz="2800" b="1" dirty="0" smtClean="0"/>
              <a:t> </a:t>
            </a:r>
            <a:r>
              <a:rPr lang="en-US" sz="2800" b="1" dirty="0" err="1"/>
              <a:t>नियम</a:t>
            </a:r>
            <a:r>
              <a:rPr lang="en-US" sz="2800" b="1" dirty="0"/>
              <a:t>, २००७ </a:t>
            </a:r>
            <a:r>
              <a:rPr lang="mr-IN" sz="2800" b="1" dirty="0" smtClean="0"/>
              <a:t>व २०१२</a:t>
            </a:r>
            <a:endParaRPr lang="en-US" sz="2800" b="1" dirty="0" smtClean="0">
              <a:solidFill>
                <a:schemeClr val="tx1"/>
              </a:solidFill>
              <a:latin typeface="DVBW-TTSurekh" pitchFamily="2" charset="0"/>
              <a:sym typeface="Symbol"/>
            </a:endParaRPr>
          </a:p>
          <a:p>
            <a:pPr algn="ctr"/>
            <a:endParaRPr lang="mr-IN" sz="2800" b="1" dirty="0" smtClean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endParaRPr lang="mr-IN" sz="2800" b="1" dirty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endParaRPr lang="mr-IN" sz="2800" b="1" dirty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endParaRPr lang="mr-IN" sz="2800" b="1" dirty="0" smtClean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endParaRPr lang="mr-IN" sz="2800" b="1" dirty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endParaRPr lang="mr-IN" sz="2800" b="1" dirty="0" smtClean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endParaRPr lang="mr-IN" sz="2800" b="1" dirty="0">
              <a:solidFill>
                <a:srgbClr val="0070C0"/>
              </a:solidFill>
              <a:latin typeface="DVBW-TTSurekh" pitchFamily="2" charset="0"/>
            </a:endParaRPr>
          </a:p>
          <a:p>
            <a:pPr algn="ctr"/>
            <a:endParaRPr lang="en-US" sz="2800" b="1" dirty="0" smtClean="0">
              <a:solidFill>
                <a:srgbClr val="0070C0"/>
              </a:solidFill>
              <a:latin typeface="DVBW-TTSurekh" pitchFamily="2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18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1689080"/>
            <a:ext cx="10363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(</a:t>
            </a:r>
            <a:r>
              <a:rPr lang="en-US" sz="2400" b="1" dirty="0"/>
              <a:t>१) </a:t>
            </a:r>
            <a:r>
              <a:rPr lang="en-US" sz="2400" b="1" dirty="0" err="1"/>
              <a:t>या</a:t>
            </a:r>
            <a:r>
              <a:rPr lang="en-US" sz="2400" b="1" dirty="0"/>
              <a:t> </a:t>
            </a:r>
            <a:r>
              <a:rPr lang="en-US" sz="2400" b="1" dirty="0" err="1"/>
              <a:t>नियमांना</a:t>
            </a:r>
            <a:r>
              <a:rPr lang="en-US" sz="2400" b="1" dirty="0"/>
              <a:t> </a:t>
            </a:r>
            <a:r>
              <a:rPr lang="en-US" sz="2400" b="1" dirty="0" err="1"/>
              <a:t>अनुसूचित</a:t>
            </a:r>
            <a:r>
              <a:rPr lang="en-US" sz="2400" b="1" dirty="0"/>
              <a:t> </a:t>
            </a:r>
            <a:r>
              <a:rPr lang="en-US" sz="2400" b="1" dirty="0" err="1"/>
              <a:t>जमाती</a:t>
            </a:r>
            <a:r>
              <a:rPr lang="en-US" sz="2400" b="1" dirty="0"/>
              <a:t> व </a:t>
            </a:r>
            <a:r>
              <a:rPr lang="en-US" sz="2400" b="1" dirty="0" err="1"/>
              <a:t>इतर</a:t>
            </a:r>
            <a:r>
              <a:rPr lang="en-US" sz="2400" b="1" dirty="0"/>
              <a:t> </a:t>
            </a:r>
            <a:r>
              <a:rPr lang="en-US" sz="2400" b="1" dirty="0" err="1"/>
              <a:t>पारंपरिक</a:t>
            </a:r>
            <a:r>
              <a:rPr lang="en-US" sz="2400" b="1" dirty="0"/>
              <a:t> </a:t>
            </a:r>
            <a:r>
              <a:rPr lang="en-US" sz="2400" b="1" dirty="0" err="1"/>
              <a:t>वननिवासी</a:t>
            </a:r>
            <a:r>
              <a:rPr lang="en-US" sz="2400" b="1" dirty="0"/>
              <a:t> (</a:t>
            </a:r>
            <a:r>
              <a:rPr lang="en-US" sz="2400" b="1" dirty="0" err="1"/>
              <a:t>वनहक्क</a:t>
            </a:r>
            <a:r>
              <a:rPr lang="en-US" sz="2400" b="1" dirty="0"/>
              <a:t> </a:t>
            </a:r>
            <a:r>
              <a:rPr lang="en-US" sz="2400" b="1" dirty="0" err="1"/>
              <a:t>मान्य</a:t>
            </a:r>
            <a:r>
              <a:rPr lang="en-US" sz="2400" b="1" dirty="0"/>
              <a:t> </a:t>
            </a:r>
            <a:r>
              <a:rPr lang="en-US" sz="2400" b="1" dirty="0" err="1"/>
              <a:t>करणे</a:t>
            </a:r>
            <a:r>
              <a:rPr lang="en-US" sz="2400" b="1" dirty="0"/>
              <a:t>) </a:t>
            </a:r>
            <a:r>
              <a:rPr lang="mr-IN" sz="2400" b="1" dirty="0" smtClean="0"/>
              <a:t/>
            </a:r>
            <a:br>
              <a:rPr lang="mr-IN" sz="2400" b="1" dirty="0" smtClean="0"/>
            </a:br>
            <a:r>
              <a:rPr lang="mr-IN" sz="2400" b="1" dirty="0" smtClean="0"/>
              <a:t>   </a:t>
            </a:r>
            <a:r>
              <a:rPr lang="en-US" sz="2400" b="1" dirty="0" err="1" smtClean="0"/>
              <a:t>सुधारित</a:t>
            </a:r>
            <a:r>
              <a:rPr lang="en-US" sz="2400" b="1" dirty="0" smtClean="0"/>
              <a:t> </a:t>
            </a:r>
            <a:r>
              <a:rPr lang="en-US" sz="2400" b="1" dirty="0" err="1"/>
              <a:t>नियम</a:t>
            </a:r>
            <a:r>
              <a:rPr lang="en-US" sz="2400" b="1" dirty="0"/>
              <a:t>, २००७ </a:t>
            </a:r>
            <a:r>
              <a:rPr lang="en-US" sz="2400" b="1" dirty="0" err="1"/>
              <a:t>असे</a:t>
            </a:r>
            <a:r>
              <a:rPr lang="en-US" sz="2400" b="1" dirty="0"/>
              <a:t> </a:t>
            </a:r>
            <a:r>
              <a:rPr lang="en-US" sz="2400" b="1" dirty="0" err="1"/>
              <a:t>म्हणावे</a:t>
            </a:r>
            <a:r>
              <a:rPr lang="en-US" sz="2400" b="1" dirty="0"/>
              <a:t> </a:t>
            </a:r>
          </a:p>
          <a:p>
            <a:r>
              <a:rPr lang="en-US" sz="2400" b="1" dirty="0"/>
              <a:t>(२) </a:t>
            </a:r>
            <a:r>
              <a:rPr lang="en-US" sz="2400" b="1" dirty="0" err="1"/>
              <a:t>यांचा</a:t>
            </a:r>
            <a:r>
              <a:rPr lang="en-US" sz="2400" b="1" dirty="0"/>
              <a:t> </a:t>
            </a:r>
            <a:r>
              <a:rPr lang="en-US" sz="2400" b="1" dirty="0" err="1"/>
              <a:t>विस्तार</a:t>
            </a:r>
            <a:r>
              <a:rPr lang="en-US" sz="2400" b="1" dirty="0"/>
              <a:t> </a:t>
            </a:r>
            <a:r>
              <a:rPr lang="en-US" sz="2400" b="1" dirty="0" err="1"/>
              <a:t>जम्मू</a:t>
            </a:r>
            <a:r>
              <a:rPr lang="en-US" sz="2400" b="1" dirty="0"/>
              <a:t> व </a:t>
            </a:r>
            <a:r>
              <a:rPr lang="en-US" sz="2400" b="1" dirty="0" err="1"/>
              <a:t>कश्मिर</a:t>
            </a:r>
            <a:r>
              <a:rPr lang="en-US" sz="2400" b="1" dirty="0"/>
              <a:t> </a:t>
            </a:r>
            <a:r>
              <a:rPr lang="en-US" sz="2400" b="1" dirty="0" err="1"/>
              <a:t>वगळून</a:t>
            </a:r>
            <a:r>
              <a:rPr lang="en-US" sz="2400" b="1" dirty="0"/>
              <a:t> </a:t>
            </a:r>
            <a:r>
              <a:rPr lang="en-US" sz="2400" b="1" dirty="0" err="1"/>
              <a:t>संपूर्ण</a:t>
            </a:r>
            <a:r>
              <a:rPr lang="en-US" sz="2400" b="1" dirty="0"/>
              <a:t> </a:t>
            </a:r>
            <a:r>
              <a:rPr lang="en-US" sz="2400" b="1" dirty="0" err="1"/>
              <a:t>भारतभर</a:t>
            </a:r>
            <a:r>
              <a:rPr lang="en-US" sz="2400" b="1" dirty="0"/>
              <a:t> </a:t>
            </a:r>
            <a:r>
              <a:rPr lang="en-US" sz="2400" b="1" dirty="0" err="1"/>
              <a:t>असेल</a:t>
            </a:r>
            <a:r>
              <a:rPr lang="en-US" sz="2400" b="1" dirty="0"/>
              <a:t>.</a:t>
            </a:r>
          </a:p>
          <a:p>
            <a:r>
              <a:rPr lang="en-US" sz="2400" b="1" dirty="0"/>
              <a:t>(३) </a:t>
            </a:r>
            <a:r>
              <a:rPr lang="en-US" sz="2400" b="1" dirty="0" err="1"/>
              <a:t>हे</a:t>
            </a:r>
            <a:r>
              <a:rPr lang="en-US" sz="2400" b="1" dirty="0"/>
              <a:t> </a:t>
            </a:r>
            <a:r>
              <a:rPr lang="en-US" sz="2400" b="1" dirty="0" err="1"/>
              <a:t>नियम</a:t>
            </a:r>
            <a:r>
              <a:rPr lang="en-US" sz="2400" b="1" dirty="0"/>
              <a:t> </a:t>
            </a:r>
            <a:r>
              <a:rPr lang="en-US" sz="2400" b="1" dirty="0" err="1"/>
              <a:t>शासकीय</a:t>
            </a:r>
            <a:r>
              <a:rPr lang="en-US" sz="2400" b="1" dirty="0"/>
              <a:t> </a:t>
            </a:r>
            <a:r>
              <a:rPr lang="en-US" sz="2400" b="1" dirty="0" err="1"/>
              <a:t>राजपत्रात</a:t>
            </a:r>
            <a:r>
              <a:rPr lang="en-US" sz="2400" b="1" dirty="0"/>
              <a:t> </a:t>
            </a:r>
            <a:r>
              <a:rPr lang="en-US" sz="2400" b="1" dirty="0" err="1"/>
              <a:t>प्रसिद्ध</a:t>
            </a:r>
            <a:r>
              <a:rPr lang="en-US" sz="2400" b="1" dirty="0"/>
              <a:t> </a:t>
            </a:r>
            <a:r>
              <a:rPr lang="en-US" sz="2400" b="1" dirty="0" err="1"/>
              <a:t>झाल्याच्या</a:t>
            </a:r>
            <a:r>
              <a:rPr lang="en-US" sz="2400" b="1" dirty="0"/>
              <a:t> </a:t>
            </a:r>
            <a:r>
              <a:rPr lang="en-US" sz="2400" b="1" dirty="0" err="1" smtClean="0"/>
              <a:t>दिनांकापासून</a:t>
            </a:r>
            <a:r>
              <a:rPr lang="mr-IN" sz="2400" b="1" dirty="0" smtClean="0"/>
              <a:t> म्हणजे </a:t>
            </a:r>
            <a:br>
              <a:rPr lang="mr-IN" sz="2400" b="1" dirty="0" smtClean="0"/>
            </a:br>
            <a:r>
              <a:rPr lang="mr-IN" sz="2400" b="1" dirty="0" smtClean="0"/>
              <a:t>   दि.०१/०१/२००८ पासून </a:t>
            </a:r>
            <a:r>
              <a:rPr lang="en-US" sz="2400" b="1" dirty="0" smtClean="0"/>
              <a:t> </a:t>
            </a:r>
            <a:r>
              <a:rPr lang="en-US" sz="2400" b="1" dirty="0" err="1"/>
              <a:t>अंमलात</a:t>
            </a:r>
            <a:r>
              <a:rPr lang="en-US" sz="2400" b="1" dirty="0"/>
              <a:t> </a:t>
            </a:r>
            <a:r>
              <a:rPr lang="en-US" sz="2400" b="1" dirty="0" err="1"/>
              <a:t>येतील</a:t>
            </a:r>
            <a:r>
              <a:rPr lang="en-US" sz="2400" b="1" dirty="0"/>
              <a:t>. </a:t>
            </a:r>
            <a:endParaRPr lang="mr-IN" sz="2400" b="1" dirty="0" smtClean="0"/>
          </a:p>
          <a:p>
            <a:r>
              <a:rPr lang="mr-IN" sz="2400" b="1" dirty="0" smtClean="0"/>
              <a:t>(४) </a:t>
            </a:r>
            <a:r>
              <a:rPr lang="en-US" sz="2400" b="1" dirty="0" err="1" smtClean="0"/>
              <a:t>अनुसूचित</a:t>
            </a:r>
            <a:r>
              <a:rPr lang="en-US" sz="2400" b="1" dirty="0" smtClean="0"/>
              <a:t> </a:t>
            </a:r>
            <a:r>
              <a:rPr lang="en-US" sz="2400" b="1" dirty="0" err="1"/>
              <a:t>जमाती</a:t>
            </a:r>
            <a:r>
              <a:rPr lang="en-US" sz="2400" b="1" dirty="0"/>
              <a:t> व </a:t>
            </a:r>
            <a:r>
              <a:rPr lang="en-US" sz="2400" b="1" dirty="0" err="1"/>
              <a:t>इतर</a:t>
            </a:r>
            <a:r>
              <a:rPr lang="en-US" sz="2400" b="1" dirty="0"/>
              <a:t> </a:t>
            </a:r>
            <a:r>
              <a:rPr lang="en-US" sz="2400" b="1" dirty="0" err="1"/>
              <a:t>पारंपरिक</a:t>
            </a:r>
            <a:r>
              <a:rPr lang="en-US" sz="2400" b="1" dirty="0"/>
              <a:t> </a:t>
            </a:r>
            <a:r>
              <a:rPr lang="en-US" sz="2400" b="1" dirty="0" err="1"/>
              <a:t>वन</a:t>
            </a:r>
            <a:r>
              <a:rPr lang="en-US" sz="2400" b="1" dirty="0"/>
              <a:t> </a:t>
            </a:r>
            <a:r>
              <a:rPr lang="en-US" sz="2400" b="1" dirty="0" err="1"/>
              <a:t>निवासी</a:t>
            </a:r>
            <a:r>
              <a:rPr lang="en-US" sz="2400" b="1" dirty="0"/>
              <a:t> (</a:t>
            </a:r>
            <a:r>
              <a:rPr lang="en-US" sz="2400" b="1" dirty="0" err="1"/>
              <a:t>वनहक्काची</a:t>
            </a:r>
            <a:r>
              <a:rPr lang="en-US" sz="2400" b="1" dirty="0"/>
              <a:t> </a:t>
            </a:r>
            <a:r>
              <a:rPr lang="en-US" sz="2400" b="1" dirty="0" err="1"/>
              <a:t>मान्यता</a:t>
            </a:r>
            <a:r>
              <a:rPr lang="en-US" sz="2400" b="1" dirty="0"/>
              <a:t>) </a:t>
            </a:r>
            <a:r>
              <a:rPr lang="en-US" sz="2400" b="1" dirty="0" err="1"/>
              <a:t>सुधारणा</a:t>
            </a:r>
            <a:r>
              <a:rPr lang="en-US" sz="2400" b="1" dirty="0"/>
              <a:t> </a:t>
            </a:r>
            <a:r>
              <a:rPr lang="mr-IN" sz="2400" b="1" dirty="0" smtClean="0"/>
              <a:t> </a:t>
            </a:r>
            <a:br>
              <a:rPr lang="mr-IN" sz="2400" b="1" dirty="0" smtClean="0"/>
            </a:br>
            <a:r>
              <a:rPr lang="mr-IN" sz="2400" b="1" dirty="0" smtClean="0"/>
              <a:t>   </a:t>
            </a:r>
            <a:r>
              <a:rPr lang="en-US" sz="2400" b="1" dirty="0" err="1" smtClean="0"/>
              <a:t>नियम</a:t>
            </a:r>
            <a:r>
              <a:rPr lang="en-US" sz="2400" b="1" dirty="0"/>
              <a:t>, २०१२ (</a:t>
            </a:r>
            <a:r>
              <a:rPr lang="en-US" sz="2400" b="1" dirty="0" err="1"/>
              <a:t>अधिसूचना</a:t>
            </a:r>
            <a:r>
              <a:rPr lang="en-US" sz="2400" b="1" dirty="0"/>
              <a:t> </a:t>
            </a:r>
            <a:r>
              <a:rPr lang="en-US" sz="2400" b="1" dirty="0" err="1"/>
              <a:t>क्र</a:t>
            </a:r>
            <a:r>
              <a:rPr lang="en-US" sz="2400" b="1" dirty="0"/>
              <a:t>. </a:t>
            </a:r>
            <a:r>
              <a:rPr lang="en-US" sz="2400" b="1" dirty="0" err="1"/>
              <a:t>जी</a:t>
            </a:r>
            <a:r>
              <a:rPr lang="en-US" sz="2400" b="1" dirty="0"/>
              <a:t>. </a:t>
            </a:r>
            <a:r>
              <a:rPr lang="en-US" sz="2400" b="1" dirty="0" err="1"/>
              <a:t>एस</a:t>
            </a:r>
            <a:r>
              <a:rPr lang="en-US" sz="2400" b="1" dirty="0"/>
              <a:t>. </a:t>
            </a:r>
            <a:r>
              <a:rPr lang="en-US" sz="2400" b="1" dirty="0" err="1"/>
              <a:t>आर</a:t>
            </a:r>
            <a:r>
              <a:rPr lang="en-US" sz="2400" b="1" dirty="0"/>
              <a:t>. </a:t>
            </a:r>
            <a:r>
              <a:rPr lang="en-US" sz="2400" b="1" dirty="0" err="1"/>
              <a:t>क्र</a:t>
            </a:r>
            <a:r>
              <a:rPr lang="en-US" sz="2400" b="1" dirty="0"/>
              <a:t>. ६६९ (ई</a:t>
            </a:r>
            <a:r>
              <a:rPr lang="en-US" sz="2400" b="1" dirty="0" smtClean="0"/>
              <a:t>),</a:t>
            </a:r>
            <a:r>
              <a:rPr lang="mr-IN" sz="2400" b="1" dirty="0" smtClean="0"/>
              <a:t> </a:t>
            </a:r>
            <a:r>
              <a:rPr lang="en-US" sz="2400" b="1" dirty="0" err="1" smtClean="0"/>
              <a:t>दिनांक</a:t>
            </a:r>
            <a:r>
              <a:rPr lang="en-US" sz="2400" b="1" dirty="0" smtClean="0"/>
              <a:t> </a:t>
            </a:r>
            <a:r>
              <a:rPr lang="en-US" sz="2400" b="1" dirty="0"/>
              <a:t>६ </a:t>
            </a:r>
            <a:r>
              <a:rPr lang="en-US" sz="2400" b="1" dirty="0" err="1"/>
              <a:t>सप्टेंबर</a:t>
            </a:r>
            <a:r>
              <a:rPr lang="en-US" sz="2400" b="1" dirty="0"/>
              <a:t> २०१२), </a:t>
            </a:r>
            <a:r>
              <a:rPr lang="mr-IN" sz="2400" b="1" dirty="0" smtClean="0"/>
              <a:t/>
            </a:r>
            <a:br>
              <a:rPr lang="mr-IN" sz="2400" b="1" dirty="0" smtClean="0"/>
            </a:br>
            <a:r>
              <a:rPr lang="mr-IN" sz="2400" b="1" dirty="0" smtClean="0"/>
              <a:t>   </a:t>
            </a:r>
            <a:r>
              <a:rPr lang="en-US" sz="2400" b="1" dirty="0" err="1" smtClean="0"/>
              <a:t>नुसार</a:t>
            </a:r>
            <a:r>
              <a:rPr lang="en-US" sz="2400" b="1" dirty="0" smtClean="0"/>
              <a:t> </a:t>
            </a:r>
            <a:r>
              <a:rPr lang="en-US" sz="2400" b="1" dirty="0" err="1"/>
              <a:t>सुधारित</a:t>
            </a:r>
            <a:r>
              <a:rPr lang="en-US" sz="2400" b="1" dirty="0"/>
              <a:t> </a:t>
            </a:r>
            <a:r>
              <a:rPr lang="en-US" sz="2400" b="1" dirty="0" err="1"/>
              <a:t>नियम</a:t>
            </a:r>
            <a:r>
              <a:rPr lang="en-US" sz="2400" b="1" dirty="0"/>
              <a:t> </a:t>
            </a:r>
            <a:r>
              <a:rPr lang="en-US" sz="2400" b="1" dirty="0" err="1"/>
              <a:t>केले</a:t>
            </a:r>
            <a:r>
              <a:rPr lang="en-US" sz="2400" b="1" dirty="0"/>
              <a:t>.</a:t>
            </a:r>
          </a:p>
          <a:p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2514600" y="762000"/>
            <a:ext cx="7619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</a:t>
            </a:r>
            <a:r>
              <a:rPr lang="en-US" sz="3200" b="1" dirty="0" smtClean="0">
                <a:solidFill>
                  <a:srgbClr val="FF0000"/>
                </a:solidFill>
              </a:rPr>
              <a:t>१</a:t>
            </a:r>
            <a:r>
              <a:rPr lang="en-US" sz="3200" b="1" dirty="0">
                <a:solidFill>
                  <a:srgbClr val="FF0000"/>
                </a:solidFill>
              </a:rPr>
              <a:t>. </a:t>
            </a:r>
            <a:r>
              <a:rPr lang="en-US" sz="3200" b="1" dirty="0" err="1">
                <a:solidFill>
                  <a:srgbClr val="FF0000"/>
                </a:solidFill>
              </a:rPr>
              <a:t>संक्षिप्त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नाव</a:t>
            </a:r>
            <a:r>
              <a:rPr lang="en-US" sz="3200" b="1" dirty="0">
                <a:solidFill>
                  <a:srgbClr val="FF0000"/>
                </a:solidFill>
              </a:rPr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विस्तार</a:t>
            </a:r>
            <a:r>
              <a:rPr lang="en-US" sz="3200" b="1" dirty="0">
                <a:solidFill>
                  <a:srgbClr val="FF0000"/>
                </a:solidFill>
              </a:rPr>
              <a:t> व </a:t>
            </a:r>
            <a:r>
              <a:rPr lang="en-US" sz="3200" b="1" dirty="0" err="1">
                <a:solidFill>
                  <a:srgbClr val="FF0000"/>
                </a:solidFill>
              </a:rPr>
              <a:t>प्रारंभ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56000" y="6019800"/>
            <a:ext cx="4470400" cy="36512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28904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304800"/>
            <a:ext cx="10668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२- व्याख्या</a:t>
            </a:r>
          </a:p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नियम-२(क) -- </a:t>
            </a:r>
            <a:r>
              <a:rPr lang="en-US" sz="3200" b="1" dirty="0" err="1" smtClean="0">
                <a:solidFill>
                  <a:srgbClr val="FF0000"/>
                </a:solidFill>
              </a:rPr>
              <a:t>वाडी</a:t>
            </a:r>
            <a:r>
              <a:rPr lang="en-US" sz="3200" b="1" dirty="0" smtClean="0">
                <a:solidFill>
                  <a:srgbClr val="FF0000"/>
                </a:solidFill>
              </a:rPr>
              <a:t>/</a:t>
            </a:r>
            <a:r>
              <a:rPr lang="en-US" sz="3200" b="1" dirty="0" err="1" smtClean="0">
                <a:solidFill>
                  <a:srgbClr val="FF0000"/>
                </a:solidFill>
              </a:rPr>
              <a:t>पाडे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किंवा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वसाहती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निश्चित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करणे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mr-IN" sz="3200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1340108"/>
            <a:ext cx="112014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 err="1"/>
              <a:t>वाडी</a:t>
            </a:r>
            <a:r>
              <a:rPr lang="en-US" sz="2800" dirty="0"/>
              <a:t>/</a:t>
            </a:r>
            <a:r>
              <a:rPr lang="en-US" sz="2800" dirty="0" err="1"/>
              <a:t>पाडे</a:t>
            </a:r>
            <a:r>
              <a:rPr lang="en-US" sz="2800" dirty="0"/>
              <a:t> </a:t>
            </a:r>
            <a:r>
              <a:rPr lang="en-US" sz="2800" dirty="0" err="1"/>
              <a:t>किंवा</a:t>
            </a:r>
            <a:r>
              <a:rPr lang="en-US" sz="2800" dirty="0"/>
              <a:t> </a:t>
            </a:r>
            <a:r>
              <a:rPr lang="en-US" sz="2800" dirty="0" err="1"/>
              <a:t>वसाहती</a:t>
            </a:r>
            <a:r>
              <a:rPr lang="en-US" sz="2800" dirty="0"/>
              <a:t> </a:t>
            </a:r>
            <a:r>
              <a:rPr lang="en-US" sz="2800" dirty="0" err="1"/>
              <a:t>निश्चित</a:t>
            </a:r>
            <a:r>
              <a:rPr lang="en-US" sz="2800" dirty="0"/>
              <a:t> </a:t>
            </a:r>
            <a:r>
              <a:rPr lang="en-US" sz="2800" dirty="0" err="1"/>
              <a:t>करणे</a:t>
            </a:r>
            <a:r>
              <a:rPr lang="en-US" sz="2800" dirty="0"/>
              <a:t> </a:t>
            </a:r>
            <a:r>
              <a:rPr lang="en-US" sz="2800" dirty="0" err="1"/>
              <a:t>आणि</a:t>
            </a:r>
            <a:r>
              <a:rPr lang="en-US" sz="2800" dirty="0"/>
              <a:t> </a:t>
            </a:r>
            <a:r>
              <a:rPr lang="en-US" sz="2800" dirty="0" err="1"/>
              <a:t>त्यांच्या</a:t>
            </a:r>
            <a:r>
              <a:rPr lang="en-US" sz="2800" dirty="0"/>
              <a:t> </a:t>
            </a:r>
            <a:r>
              <a:rPr lang="en-US" sz="2800" dirty="0" err="1"/>
              <a:t>एकत्रीकरणाची</a:t>
            </a:r>
            <a:r>
              <a:rPr lang="en-US" sz="2800" dirty="0"/>
              <a:t> </a:t>
            </a:r>
            <a:r>
              <a:rPr lang="en-US" sz="2800" dirty="0" err="1"/>
              <a:t>प्रक्रिया</a:t>
            </a:r>
            <a:r>
              <a:rPr lang="en-US" sz="2800" dirty="0"/>
              <a:t> </a:t>
            </a:r>
            <a:r>
              <a:rPr lang="en-US" sz="2800" dirty="0" err="1"/>
              <a:t>राज्य</a:t>
            </a:r>
            <a:r>
              <a:rPr lang="en-US" sz="2800" dirty="0"/>
              <a:t> </a:t>
            </a:r>
            <a:r>
              <a:rPr lang="en-US" sz="2800" dirty="0" err="1"/>
              <a:t>शासन</a:t>
            </a:r>
            <a:r>
              <a:rPr lang="en-US" sz="2800" dirty="0"/>
              <a:t> </a:t>
            </a:r>
            <a:r>
              <a:rPr lang="en-US" sz="2800" dirty="0" err="1"/>
              <a:t>सुनिश्चित</a:t>
            </a:r>
            <a:r>
              <a:rPr lang="en-US" sz="2800" dirty="0"/>
              <a:t> </a:t>
            </a:r>
            <a:r>
              <a:rPr lang="en-US" sz="2800" dirty="0" err="1" smtClean="0"/>
              <a:t>करेल</a:t>
            </a:r>
            <a:endParaRPr lang="mr-IN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err="1" smtClean="0"/>
              <a:t>प्रत्येक</a:t>
            </a:r>
            <a:r>
              <a:rPr lang="en-US" sz="2800" dirty="0" smtClean="0"/>
              <a:t> </a:t>
            </a:r>
            <a:r>
              <a:rPr lang="en-US" sz="2800" dirty="0" err="1"/>
              <a:t>पंचायत</a:t>
            </a:r>
            <a:r>
              <a:rPr lang="en-US" sz="2800" dirty="0"/>
              <a:t> </a:t>
            </a:r>
            <a:r>
              <a:rPr lang="en-US" sz="2800" dirty="0" err="1"/>
              <a:t>तिच्या</a:t>
            </a:r>
            <a:r>
              <a:rPr lang="en-US" sz="2800" dirty="0"/>
              <a:t> </a:t>
            </a:r>
            <a:r>
              <a:rPr lang="en-US" sz="2800" dirty="0" err="1"/>
              <a:t>हद्दीतील</a:t>
            </a:r>
            <a:r>
              <a:rPr lang="en-US" sz="2800" dirty="0"/>
              <a:t> </a:t>
            </a:r>
            <a:r>
              <a:rPr lang="en-US" sz="2800" dirty="0" err="1"/>
              <a:t>महसूली</a:t>
            </a:r>
            <a:r>
              <a:rPr lang="en-US" sz="2800" dirty="0"/>
              <a:t> </a:t>
            </a:r>
            <a:r>
              <a:rPr lang="en-US" sz="2800" dirty="0" err="1"/>
              <a:t>अथवा</a:t>
            </a:r>
            <a:r>
              <a:rPr lang="en-US" sz="2800" dirty="0"/>
              <a:t> </a:t>
            </a:r>
            <a:r>
              <a:rPr lang="en-US" sz="2800" dirty="0" err="1"/>
              <a:t>वनग्राम</a:t>
            </a:r>
            <a:r>
              <a:rPr lang="en-US" sz="2800" dirty="0"/>
              <a:t> </a:t>
            </a:r>
            <a:r>
              <a:rPr lang="en-US" sz="2800" dirty="0" err="1"/>
              <a:t>अभिलेखांचा</a:t>
            </a:r>
            <a:r>
              <a:rPr lang="en-US" sz="2800" dirty="0"/>
              <a:t> </a:t>
            </a:r>
            <a:r>
              <a:rPr lang="en-US" sz="2800" dirty="0" err="1"/>
              <a:t>औपचारिकरित्या</a:t>
            </a:r>
            <a:r>
              <a:rPr lang="en-US" sz="2800" dirty="0"/>
              <a:t> </a:t>
            </a:r>
            <a:r>
              <a:rPr lang="en-US" sz="2800" dirty="0" err="1"/>
              <a:t>भाग</a:t>
            </a:r>
            <a:r>
              <a:rPr lang="en-US" sz="2800" dirty="0"/>
              <a:t> </a:t>
            </a:r>
            <a:r>
              <a:rPr lang="en-US" sz="2800" dirty="0" err="1"/>
              <a:t>नाहीत</a:t>
            </a:r>
            <a:r>
              <a:rPr lang="en-US" sz="2800" dirty="0"/>
              <a:t> </a:t>
            </a:r>
            <a:r>
              <a:rPr lang="en-US" sz="2800" dirty="0" err="1"/>
              <a:t>अशा</a:t>
            </a:r>
            <a:r>
              <a:rPr lang="en-US" sz="2800" dirty="0"/>
              <a:t> </a:t>
            </a:r>
            <a:r>
              <a:rPr lang="en-US" sz="2800" dirty="0" err="1"/>
              <a:t>वाडी</a:t>
            </a:r>
            <a:r>
              <a:rPr lang="en-US" sz="2800" dirty="0"/>
              <a:t>/</a:t>
            </a:r>
            <a:r>
              <a:rPr lang="en-US" sz="2800" dirty="0" err="1"/>
              <a:t>पाडे</a:t>
            </a:r>
            <a:r>
              <a:rPr lang="en-US" sz="2800" dirty="0"/>
              <a:t>, </a:t>
            </a:r>
            <a:r>
              <a:rPr lang="en-US" sz="2800" dirty="0" err="1"/>
              <a:t>वस्त्या</a:t>
            </a:r>
            <a:r>
              <a:rPr lang="en-US" sz="2800" dirty="0" smtClean="0"/>
              <a:t>,</a:t>
            </a:r>
            <a:endParaRPr lang="mr-IN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err="1" smtClean="0"/>
              <a:t>नोंद</a:t>
            </a:r>
            <a:r>
              <a:rPr lang="en-US" sz="2800" dirty="0" smtClean="0"/>
              <a:t> </a:t>
            </a:r>
            <a:r>
              <a:rPr lang="en-US" sz="2800" dirty="0"/>
              <a:t>न </a:t>
            </a:r>
            <a:r>
              <a:rPr lang="en-US" sz="2800" dirty="0" err="1"/>
              <a:t>झालेल्या</a:t>
            </a:r>
            <a:r>
              <a:rPr lang="en-US" sz="2800" dirty="0"/>
              <a:t> </a:t>
            </a:r>
            <a:r>
              <a:rPr lang="en-US" sz="2800" dirty="0" err="1"/>
              <a:t>अथवा</a:t>
            </a:r>
            <a:r>
              <a:rPr lang="en-US" sz="2800" dirty="0"/>
              <a:t> </a:t>
            </a:r>
            <a:r>
              <a:rPr lang="en-US" sz="2800" dirty="0" err="1"/>
              <a:t>सर्वेक्षण</a:t>
            </a:r>
            <a:r>
              <a:rPr lang="en-US" sz="2800" dirty="0"/>
              <a:t> न </a:t>
            </a:r>
            <a:r>
              <a:rPr lang="en-US" sz="2800" dirty="0" err="1"/>
              <a:t>झालेल्या</a:t>
            </a:r>
            <a:r>
              <a:rPr lang="en-US" sz="2800" dirty="0"/>
              <a:t> </a:t>
            </a:r>
            <a:r>
              <a:rPr lang="en-US" sz="2800" dirty="0" err="1"/>
              <a:t>वसाहती</a:t>
            </a:r>
            <a:r>
              <a:rPr lang="en-US" sz="2800" dirty="0"/>
              <a:t> </a:t>
            </a:r>
            <a:r>
              <a:rPr lang="en-US" sz="2800" dirty="0" err="1"/>
              <a:t>किंवा</a:t>
            </a:r>
            <a:r>
              <a:rPr lang="en-US" sz="2800" dirty="0"/>
              <a:t> </a:t>
            </a:r>
            <a:r>
              <a:rPr lang="en-US" sz="2800" dirty="0" err="1"/>
              <a:t>वनग्राम</a:t>
            </a:r>
            <a:r>
              <a:rPr lang="en-US" sz="2800" dirty="0"/>
              <a:t> </a:t>
            </a:r>
            <a:r>
              <a:rPr lang="en-US" sz="2800" dirty="0" err="1"/>
              <a:t>गावे</a:t>
            </a:r>
            <a:r>
              <a:rPr lang="en-US" sz="2800" dirty="0"/>
              <a:t> </a:t>
            </a:r>
            <a:r>
              <a:rPr lang="en-US" sz="2800" dirty="0" err="1"/>
              <a:t>किंवा</a:t>
            </a:r>
            <a:r>
              <a:rPr lang="en-US" sz="2800" dirty="0"/>
              <a:t> </a:t>
            </a:r>
            <a:r>
              <a:rPr lang="en-US" sz="2800" dirty="0" err="1"/>
              <a:t>टांग्या</a:t>
            </a:r>
            <a:r>
              <a:rPr lang="en-US" sz="2800" dirty="0"/>
              <a:t> </a:t>
            </a:r>
            <a:r>
              <a:rPr lang="en-US" sz="2800" dirty="0" err="1"/>
              <a:t>गावे</a:t>
            </a:r>
            <a:r>
              <a:rPr lang="en-US" sz="2800" dirty="0"/>
              <a:t> </a:t>
            </a:r>
            <a:r>
              <a:rPr lang="en-US" sz="2800" dirty="0" err="1"/>
              <a:t>यांची</a:t>
            </a:r>
            <a:r>
              <a:rPr lang="en-US" sz="2800" dirty="0"/>
              <a:t> </a:t>
            </a:r>
            <a:r>
              <a:rPr lang="en-US" sz="2800" dirty="0" err="1"/>
              <a:t>यादी</a:t>
            </a:r>
            <a:r>
              <a:rPr lang="en-US" sz="2800" dirty="0"/>
              <a:t> </a:t>
            </a:r>
            <a:r>
              <a:rPr lang="en-US" sz="2800" dirty="0" err="1"/>
              <a:t>तयार</a:t>
            </a:r>
            <a:r>
              <a:rPr lang="en-US" sz="2800" dirty="0"/>
              <a:t> </a:t>
            </a:r>
            <a:r>
              <a:rPr lang="en-US" sz="2800" dirty="0" err="1"/>
              <a:t>करील</a:t>
            </a:r>
            <a:r>
              <a:rPr lang="en-US" sz="2800" dirty="0"/>
              <a:t> </a:t>
            </a:r>
            <a:r>
              <a:rPr lang="en-US" sz="2800" dirty="0" err="1" smtClean="0"/>
              <a:t>आणि</a:t>
            </a:r>
            <a:endParaRPr lang="mr-IN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err="1" smtClean="0"/>
              <a:t>अशी</a:t>
            </a:r>
            <a:r>
              <a:rPr lang="en-US" sz="2800" dirty="0" smtClean="0"/>
              <a:t> </a:t>
            </a:r>
            <a:r>
              <a:rPr lang="en-US" sz="2800" dirty="0" err="1"/>
              <a:t>यादी</a:t>
            </a:r>
            <a:r>
              <a:rPr lang="en-US" sz="2800" dirty="0"/>
              <a:t> </a:t>
            </a:r>
            <a:r>
              <a:rPr lang="en-US" sz="2800" dirty="0" err="1"/>
              <a:t>अशा</a:t>
            </a:r>
            <a:r>
              <a:rPr lang="en-US" sz="2800" dirty="0"/>
              <a:t> </a:t>
            </a:r>
            <a:r>
              <a:rPr lang="en-US" sz="2800" dirty="0" err="1"/>
              <a:t>प्रत्येक</a:t>
            </a:r>
            <a:r>
              <a:rPr lang="en-US" sz="2800" dirty="0"/>
              <a:t> </a:t>
            </a:r>
            <a:r>
              <a:rPr lang="en-US" sz="2800" dirty="0" err="1"/>
              <a:t>वस्त्या</a:t>
            </a:r>
            <a:r>
              <a:rPr lang="en-US" sz="2800" dirty="0"/>
              <a:t>, </a:t>
            </a:r>
            <a:r>
              <a:rPr lang="en-US" sz="2800" dirty="0" err="1"/>
              <a:t>वाडी</a:t>
            </a:r>
            <a:r>
              <a:rPr lang="en-US" sz="2800" dirty="0"/>
              <a:t>/</a:t>
            </a:r>
            <a:r>
              <a:rPr lang="en-US" sz="2800" dirty="0" err="1"/>
              <a:t>पाडे</a:t>
            </a:r>
            <a:r>
              <a:rPr lang="en-US" sz="2800" dirty="0"/>
              <a:t> </a:t>
            </a:r>
            <a:r>
              <a:rPr lang="en-US" sz="2800" dirty="0" err="1"/>
              <a:t>किंवा</a:t>
            </a:r>
            <a:r>
              <a:rPr lang="en-US" sz="2800" dirty="0"/>
              <a:t> </a:t>
            </a:r>
            <a:r>
              <a:rPr lang="en-US" sz="2800" dirty="0" err="1"/>
              <a:t>वसाहती</a:t>
            </a:r>
            <a:r>
              <a:rPr lang="en-US" sz="2800" dirty="0"/>
              <a:t> </a:t>
            </a:r>
            <a:r>
              <a:rPr lang="en-US" sz="2800" dirty="0" err="1"/>
              <a:t>यांची</a:t>
            </a:r>
            <a:r>
              <a:rPr lang="en-US" sz="2800" dirty="0"/>
              <a:t> </a:t>
            </a:r>
            <a:r>
              <a:rPr lang="en-US" sz="2800" dirty="0" err="1"/>
              <a:t>ग्रामसभा</a:t>
            </a:r>
            <a:r>
              <a:rPr lang="en-US" sz="2800" dirty="0"/>
              <a:t> </a:t>
            </a:r>
            <a:r>
              <a:rPr lang="en-US" sz="2800" dirty="0" err="1"/>
              <a:t>आयोजित</a:t>
            </a:r>
            <a:r>
              <a:rPr lang="en-US" sz="2800" dirty="0"/>
              <a:t> </a:t>
            </a:r>
            <a:r>
              <a:rPr lang="en-US" sz="2800" dirty="0" err="1"/>
              <a:t>करून</a:t>
            </a:r>
            <a:r>
              <a:rPr lang="en-US" sz="2800" dirty="0"/>
              <a:t> </a:t>
            </a:r>
            <a:r>
              <a:rPr lang="en-US" sz="2800" dirty="0" err="1"/>
              <a:t>संमत</a:t>
            </a:r>
            <a:r>
              <a:rPr lang="en-US" sz="2800" dirty="0"/>
              <a:t> </a:t>
            </a:r>
            <a:r>
              <a:rPr lang="en-US" sz="2800" dirty="0" err="1"/>
              <a:t>करून</a:t>
            </a:r>
            <a:r>
              <a:rPr lang="en-US" sz="2800" dirty="0"/>
              <a:t> </a:t>
            </a:r>
            <a:r>
              <a:rPr lang="en-US" sz="2800" dirty="0" err="1"/>
              <a:t>घेईल</a:t>
            </a:r>
            <a:r>
              <a:rPr lang="en-US" sz="2800" dirty="0"/>
              <a:t> </a:t>
            </a:r>
            <a:r>
              <a:rPr lang="en-US" sz="2800" dirty="0" err="1" smtClean="0"/>
              <a:t>आणि</a:t>
            </a:r>
            <a:endParaRPr lang="mr-IN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err="1" smtClean="0"/>
              <a:t>पंचायतीच्या</a:t>
            </a:r>
            <a:r>
              <a:rPr lang="en-US" sz="2800" dirty="0" smtClean="0"/>
              <a:t> </a:t>
            </a:r>
            <a:r>
              <a:rPr lang="en-US" sz="2800" dirty="0" err="1"/>
              <a:t>ठरावाद्वारे</a:t>
            </a:r>
            <a:r>
              <a:rPr lang="en-US" sz="2800" dirty="0"/>
              <a:t> </a:t>
            </a:r>
            <a:r>
              <a:rPr lang="en-US" sz="2800" dirty="0" err="1"/>
              <a:t>सदर</a:t>
            </a:r>
            <a:r>
              <a:rPr lang="en-US" sz="2800" dirty="0"/>
              <a:t> </a:t>
            </a:r>
            <a:r>
              <a:rPr lang="en-US" sz="2800" dirty="0" err="1"/>
              <a:t>अधिनियमाच्या</a:t>
            </a:r>
            <a:r>
              <a:rPr lang="en-US" sz="2800" dirty="0"/>
              <a:t> </a:t>
            </a:r>
            <a:r>
              <a:rPr lang="en-US" sz="2800" dirty="0" err="1"/>
              <a:t>प्रयोजनार्थ</a:t>
            </a:r>
            <a:r>
              <a:rPr lang="en-US" sz="2800" dirty="0"/>
              <a:t> </a:t>
            </a:r>
            <a:r>
              <a:rPr lang="en-US" sz="2800" dirty="0" err="1"/>
              <a:t>अशा</a:t>
            </a:r>
            <a:r>
              <a:rPr lang="en-US" sz="2800" dirty="0"/>
              <a:t> </a:t>
            </a:r>
            <a:r>
              <a:rPr lang="en-US" sz="2800" dirty="0" err="1"/>
              <a:t>वाडी</a:t>
            </a:r>
            <a:r>
              <a:rPr lang="en-US" sz="2800" dirty="0"/>
              <a:t>/</a:t>
            </a:r>
            <a:r>
              <a:rPr lang="en-US" sz="2800" dirty="0" err="1"/>
              <a:t>पाडे</a:t>
            </a:r>
            <a:r>
              <a:rPr lang="en-US" sz="2800" dirty="0"/>
              <a:t>, </a:t>
            </a:r>
            <a:r>
              <a:rPr lang="en-US" sz="2800" dirty="0" err="1"/>
              <a:t>वस्त्या</a:t>
            </a:r>
            <a:r>
              <a:rPr lang="en-US" sz="2800" dirty="0"/>
              <a:t> </a:t>
            </a:r>
            <a:r>
              <a:rPr lang="en-US" sz="2800" dirty="0" err="1"/>
              <a:t>गाव</a:t>
            </a:r>
            <a:r>
              <a:rPr lang="en-US" sz="2800" dirty="0"/>
              <a:t> </a:t>
            </a:r>
            <a:r>
              <a:rPr lang="en-US" sz="2800" dirty="0" err="1"/>
              <a:t>म्हणून</a:t>
            </a:r>
            <a:r>
              <a:rPr lang="en-US" sz="2800" dirty="0"/>
              <a:t> </a:t>
            </a:r>
            <a:r>
              <a:rPr lang="en-US" sz="2800" dirty="0" err="1"/>
              <a:t>समावेश</a:t>
            </a:r>
            <a:r>
              <a:rPr lang="en-US" sz="2800" dirty="0"/>
              <a:t> </a:t>
            </a:r>
            <a:r>
              <a:rPr lang="en-US" sz="2800" dirty="0" err="1"/>
              <a:t>करण्यात</a:t>
            </a:r>
            <a:r>
              <a:rPr lang="en-US" sz="2800" dirty="0"/>
              <a:t> </a:t>
            </a:r>
            <a:r>
              <a:rPr lang="en-US" sz="2800" dirty="0" err="1"/>
              <a:t>येईल</a:t>
            </a:r>
            <a:r>
              <a:rPr lang="en-US" sz="2800" dirty="0"/>
              <a:t> </a:t>
            </a:r>
            <a:r>
              <a:rPr lang="en-US" sz="2800" dirty="0" smtClean="0"/>
              <a:t>व</a:t>
            </a:r>
            <a:endParaRPr lang="mr-IN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err="1" smtClean="0"/>
              <a:t>अशी</a:t>
            </a:r>
            <a:r>
              <a:rPr lang="en-US" sz="2800" dirty="0" smtClean="0"/>
              <a:t> </a:t>
            </a:r>
            <a:r>
              <a:rPr lang="en-US" sz="2800" dirty="0" err="1" smtClean="0"/>
              <a:t>यादी</a:t>
            </a:r>
            <a:r>
              <a:rPr lang="en-US" sz="2800" dirty="0" smtClean="0"/>
              <a:t> </a:t>
            </a:r>
            <a:r>
              <a:rPr lang="en-US" sz="2800" dirty="0" err="1" smtClean="0"/>
              <a:t>उपविभागस्तरीय</a:t>
            </a:r>
            <a:r>
              <a:rPr lang="en-US" sz="2800" dirty="0" smtClean="0"/>
              <a:t> </a:t>
            </a:r>
            <a:r>
              <a:rPr lang="en-US" sz="2800" dirty="0" err="1" smtClean="0"/>
              <a:t>समितीस</a:t>
            </a:r>
            <a:r>
              <a:rPr lang="en-US" sz="2800" dirty="0" smtClean="0"/>
              <a:t> </a:t>
            </a:r>
            <a:r>
              <a:rPr lang="en-US" sz="2800" dirty="0" err="1" smtClean="0"/>
              <a:t>सादर</a:t>
            </a:r>
            <a:r>
              <a:rPr lang="en-US" sz="2800" dirty="0" smtClean="0"/>
              <a:t> </a:t>
            </a:r>
            <a:r>
              <a:rPr lang="en-US" sz="2800" dirty="0" err="1" smtClean="0"/>
              <a:t>करील</a:t>
            </a: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56000" y="6019800"/>
            <a:ext cx="4470400" cy="36512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5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1295400"/>
            <a:ext cx="10287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mr-IN" sz="3200" b="1" dirty="0" smtClean="0"/>
              <a:t>आणि ज्याअर्थी, </a:t>
            </a:r>
            <a:r>
              <a:rPr lang="en-US" sz="3200" b="1" dirty="0" err="1" smtClean="0"/>
              <a:t>वसाहती</a:t>
            </a:r>
            <a:r>
              <a:rPr lang="en-US" sz="3200" b="1" dirty="0" smtClean="0"/>
              <a:t> </a:t>
            </a:r>
            <a:r>
              <a:rPr lang="en-US" sz="3200" b="1" dirty="0" err="1"/>
              <a:t>सरकारच्या</a:t>
            </a:r>
            <a:r>
              <a:rPr lang="en-US" sz="3200" b="1" dirty="0"/>
              <a:t> </a:t>
            </a:r>
            <a:r>
              <a:rPr lang="en-US" sz="3200" b="1" dirty="0" err="1"/>
              <a:t>राजवटीत</a:t>
            </a:r>
            <a:r>
              <a:rPr lang="en-US" sz="3200" b="1" dirty="0"/>
              <a:t> </a:t>
            </a:r>
            <a:r>
              <a:rPr lang="en-US" sz="3200" b="1" dirty="0" err="1"/>
              <a:t>तसेच</a:t>
            </a:r>
            <a:r>
              <a:rPr lang="en-US" sz="3200" b="1" dirty="0"/>
              <a:t> </a:t>
            </a:r>
            <a:r>
              <a:rPr lang="en-US" sz="3200" b="1" dirty="0" err="1"/>
              <a:t>स्वतंत्र</a:t>
            </a:r>
            <a:r>
              <a:rPr lang="en-US" sz="3200" b="1" dirty="0"/>
              <a:t> </a:t>
            </a:r>
            <a:r>
              <a:rPr lang="en-US" sz="3200" b="1" dirty="0" err="1"/>
              <a:t>भारतात</a:t>
            </a:r>
            <a:r>
              <a:rPr lang="en-US" sz="3200" b="1" dirty="0"/>
              <a:t>, </a:t>
            </a:r>
            <a:endParaRPr lang="mr-IN" sz="32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b="1" dirty="0" err="1" smtClean="0"/>
              <a:t>राज्य</a:t>
            </a:r>
            <a:r>
              <a:rPr lang="en-US" sz="3200" b="1" dirty="0" smtClean="0"/>
              <a:t> </a:t>
            </a:r>
            <a:r>
              <a:rPr lang="en-US" sz="3200" b="1" dirty="0" err="1"/>
              <a:t>वनांचे</a:t>
            </a:r>
            <a:r>
              <a:rPr lang="en-US" sz="3200" b="1" dirty="0"/>
              <a:t> </a:t>
            </a:r>
            <a:r>
              <a:rPr lang="en-US" sz="3200" b="1" dirty="0" err="1"/>
              <a:t>एकत्रीकरण</a:t>
            </a:r>
            <a:r>
              <a:rPr lang="en-US" sz="3200" b="1" dirty="0"/>
              <a:t> </a:t>
            </a:r>
            <a:r>
              <a:rPr lang="en-US" sz="3200" b="1" dirty="0" err="1"/>
              <a:t>करताना</a:t>
            </a:r>
            <a:r>
              <a:rPr lang="en-US" sz="3200" b="1" dirty="0"/>
              <a:t>, </a:t>
            </a:r>
            <a:endParaRPr lang="mr-IN" sz="32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b="1" dirty="0" err="1" smtClean="0"/>
              <a:t>अनुसूचित</a:t>
            </a:r>
            <a:r>
              <a:rPr lang="en-US" sz="3200" b="1" dirty="0" smtClean="0"/>
              <a:t> </a:t>
            </a:r>
            <a:r>
              <a:rPr lang="en-US" sz="3200" b="1" dirty="0" err="1"/>
              <a:t>जनजातींच्या</a:t>
            </a:r>
            <a:r>
              <a:rPr lang="en-US" sz="3200" b="1" dirty="0"/>
              <a:t> व </a:t>
            </a:r>
            <a:r>
              <a:rPr lang="en-US" sz="3200" b="1" dirty="0" err="1"/>
              <a:t>इतर</a:t>
            </a:r>
            <a:r>
              <a:rPr lang="en-US" sz="3200" b="1" dirty="0"/>
              <a:t> </a:t>
            </a:r>
            <a:r>
              <a:rPr lang="en-US" sz="3200" b="1" dirty="0" err="1"/>
              <a:t>पारंपरिक</a:t>
            </a:r>
            <a:r>
              <a:rPr lang="en-US" sz="3200" b="1" dirty="0"/>
              <a:t> </a:t>
            </a:r>
            <a:r>
              <a:rPr lang="en-US" sz="3200" b="1" dirty="0" err="1"/>
              <a:t>वनवासींच्या</a:t>
            </a:r>
            <a:r>
              <a:rPr lang="en-US" sz="3200" b="1" dirty="0"/>
              <a:t> </a:t>
            </a:r>
            <a:r>
              <a:rPr lang="en-US" sz="3200" b="1" dirty="0" err="1"/>
              <a:t>वडिलोपार्जित</a:t>
            </a:r>
            <a:r>
              <a:rPr lang="en-US" sz="3200" b="1" dirty="0"/>
              <a:t> </a:t>
            </a:r>
            <a:r>
              <a:rPr lang="en-US" sz="3200" b="1" dirty="0" err="1"/>
              <a:t>जमिनींवरील</a:t>
            </a:r>
            <a:r>
              <a:rPr lang="en-US" sz="3200" b="1" dirty="0"/>
              <a:t> </a:t>
            </a:r>
            <a:r>
              <a:rPr lang="en-US" sz="3200" b="1" dirty="0" err="1"/>
              <a:t>वन</a:t>
            </a:r>
            <a:r>
              <a:rPr lang="en-US" sz="3200" b="1" dirty="0"/>
              <a:t> </a:t>
            </a:r>
            <a:r>
              <a:rPr lang="en-US" sz="3200" b="1" dirty="0" err="1"/>
              <a:t>हक्कांना</a:t>
            </a:r>
            <a:r>
              <a:rPr lang="en-US" sz="3200" b="1" dirty="0"/>
              <a:t> व </a:t>
            </a:r>
            <a:endParaRPr lang="mr-IN" sz="32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b="1" dirty="0" err="1" smtClean="0"/>
              <a:t>त्यांच्या</a:t>
            </a:r>
            <a:r>
              <a:rPr lang="en-US" sz="3200" b="1" dirty="0" smtClean="0"/>
              <a:t> </a:t>
            </a:r>
            <a:r>
              <a:rPr lang="en-US" sz="3200" b="1" dirty="0" err="1"/>
              <a:t>वसतिस्थानाला</a:t>
            </a:r>
            <a:r>
              <a:rPr lang="en-US" sz="3200" b="1" dirty="0"/>
              <a:t> </a:t>
            </a:r>
            <a:r>
              <a:rPr lang="en-US" sz="3200" b="1" dirty="0" err="1"/>
              <a:t>पर्याप्त</a:t>
            </a:r>
            <a:r>
              <a:rPr lang="en-US" sz="3200" b="1" dirty="0"/>
              <a:t> </a:t>
            </a:r>
            <a:r>
              <a:rPr lang="en-US" sz="3200" b="1" dirty="0" err="1"/>
              <a:t>मान्यता</a:t>
            </a:r>
            <a:r>
              <a:rPr lang="en-US" sz="3200" b="1" dirty="0"/>
              <a:t> न </a:t>
            </a:r>
            <a:r>
              <a:rPr lang="en-US" sz="3200" b="1" dirty="0" err="1"/>
              <a:t>दिल्यामुळे</a:t>
            </a:r>
            <a:r>
              <a:rPr lang="en-US" sz="3200" b="1" dirty="0" smtClean="0"/>
              <a:t>,</a:t>
            </a:r>
            <a:endParaRPr lang="mr-IN" sz="32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b="1" dirty="0" err="1" smtClean="0"/>
              <a:t>वनसृष्टी</a:t>
            </a:r>
            <a:r>
              <a:rPr lang="en-US" sz="3200" b="1" dirty="0" smtClean="0"/>
              <a:t> </a:t>
            </a:r>
            <a:r>
              <a:rPr lang="en-US" sz="3200" b="1" dirty="0" err="1"/>
              <a:t>टिकवून</a:t>
            </a:r>
            <a:r>
              <a:rPr lang="en-US" sz="3200" b="1" dirty="0"/>
              <a:t> </a:t>
            </a:r>
            <a:r>
              <a:rPr lang="en-US" sz="3200" b="1" dirty="0" err="1"/>
              <a:t>ठेवण्याशी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तिला</a:t>
            </a:r>
            <a:r>
              <a:rPr lang="en-US" sz="3200" b="1" dirty="0"/>
              <a:t> </a:t>
            </a:r>
            <a:r>
              <a:rPr lang="en-US" sz="3200" b="1" dirty="0" err="1"/>
              <a:t>सक्षम</a:t>
            </a:r>
            <a:r>
              <a:rPr lang="en-US" sz="3200" b="1" dirty="0"/>
              <a:t> </a:t>
            </a:r>
            <a:r>
              <a:rPr lang="en-US" sz="3200" b="1" dirty="0" err="1"/>
              <a:t>करण्याशी</a:t>
            </a:r>
            <a:r>
              <a:rPr lang="en-US" sz="3200" b="1" dirty="0"/>
              <a:t> </a:t>
            </a:r>
            <a:r>
              <a:rPr lang="en-US" sz="3200" b="1" dirty="0" err="1"/>
              <a:t>ज्यांचा</a:t>
            </a:r>
            <a:r>
              <a:rPr lang="en-US" sz="3200" b="1" dirty="0"/>
              <a:t> </a:t>
            </a:r>
            <a:r>
              <a:rPr lang="en-US" sz="3200" b="1" dirty="0" err="1"/>
              <a:t>घनिष्ट</a:t>
            </a:r>
            <a:r>
              <a:rPr lang="en-US" sz="3200" b="1" dirty="0"/>
              <a:t> </a:t>
            </a:r>
            <a:r>
              <a:rPr lang="en-US" sz="3200" b="1" dirty="0" err="1"/>
              <a:t>संबंध</a:t>
            </a:r>
            <a:r>
              <a:rPr lang="en-US" sz="3200" b="1" dirty="0"/>
              <a:t> </a:t>
            </a:r>
            <a:r>
              <a:rPr lang="en-US" sz="3200" b="1" dirty="0" err="1"/>
              <a:t>आहे</a:t>
            </a:r>
            <a:r>
              <a:rPr lang="en-US" sz="3200" b="1" dirty="0"/>
              <a:t>, </a:t>
            </a:r>
            <a:endParaRPr lang="mr-IN" sz="32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200" b="1" dirty="0" err="1" smtClean="0"/>
              <a:t>अशा</a:t>
            </a:r>
            <a:r>
              <a:rPr lang="en-US" sz="3200" b="1" dirty="0" smtClean="0"/>
              <a:t> </a:t>
            </a:r>
            <a:r>
              <a:rPr lang="en-US" sz="3200" b="1" dirty="0" err="1"/>
              <a:t>वनवासी</a:t>
            </a:r>
            <a:r>
              <a:rPr lang="en-US" sz="3200" b="1" dirty="0"/>
              <a:t> </a:t>
            </a:r>
            <a:r>
              <a:rPr lang="en-US" sz="3200" b="1" dirty="0" err="1"/>
              <a:t>अनुसूचित</a:t>
            </a:r>
            <a:r>
              <a:rPr lang="en-US" sz="3200" b="1" dirty="0"/>
              <a:t> </a:t>
            </a:r>
            <a:r>
              <a:rPr lang="en-US" sz="3200" b="1" dirty="0" err="1"/>
              <a:t>जनजातींवर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इतर</a:t>
            </a:r>
            <a:r>
              <a:rPr lang="en-US" sz="3200" b="1" dirty="0"/>
              <a:t> </a:t>
            </a:r>
            <a:r>
              <a:rPr lang="en-US" sz="3200" b="1" dirty="0" err="1"/>
              <a:t>पारंपरिक</a:t>
            </a:r>
            <a:r>
              <a:rPr lang="en-US" sz="3200" b="1" dirty="0"/>
              <a:t> </a:t>
            </a:r>
            <a:r>
              <a:rPr lang="en-US" sz="3200" b="1" dirty="0" err="1"/>
              <a:t>वनवासींवर</a:t>
            </a:r>
            <a:r>
              <a:rPr lang="en-US" sz="3200" b="1" dirty="0"/>
              <a:t> </a:t>
            </a:r>
            <a:r>
              <a:rPr lang="en-US" sz="3200" b="1" dirty="0" err="1"/>
              <a:t>खरोखरच</a:t>
            </a:r>
            <a:r>
              <a:rPr lang="en-US" sz="3200" b="1" dirty="0"/>
              <a:t> </a:t>
            </a:r>
            <a:r>
              <a:rPr lang="en-US" sz="3200" b="1" dirty="0" err="1"/>
              <a:t>अन्याय</a:t>
            </a:r>
            <a:r>
              <a:rPr lang="en-US" sz="3200" b="1" dirty="0"/>
              <a:t> </a:t>
            </a:r>
            <a:r>
              <a:rPr lang="en-US" sz="3200" b="1" dirty="0" err="1"/>
              <a:t>झाला</a:t>
            </a:r>
            <a:r>
              <a:rPr lang="en-US" sz="3200" b="1" dirty="0"/>
              <a:t> </a:t>
            </a:r>
            <a:r>
              <a:rPr lang="en-US" sz="3200" b="1" dirty="0" err="1"/>
              <a:t>आहे</a:t>
            </a:r>
            <a:r>
              <a:rPr lang="en-US" sz="3600" b="1" dirty="0"/>
              <a:t>;</a:t>
            </a:r>
          </a:p>
        </p:txBody>
      </p:sp>
      <p:sp>
        <p:nvSpPr>
          <p:cNvPr id="4" name="Rectangle 3"/>
          <p:cNvSpPr/>
          <p:nvPr/>
        </p:nvSpPr>
        <p:spPr>
          <a:xfrm>
            <a:off x="2438400" y="609600"/>
            <a:ext cx="571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वनहक्क अधिनियमाचे  उद्देश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1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990600"/>
            <a:ext cx="11887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उपविभागस्तरीय</a:t>
            </a:r>
            <a:r>
              <a:rPr lang="en-US" sz="2800" b="1" dirty="0" smtClean="0"/>
              <a:t> </a:t>
            </a:r>
            <a:r>
              <a:rPr lang="en-US" sz="2800" b="1" dirty="0" err="1"/>
              <a:t>समितीचे</a:t>
            </a:r>
            <a:r>
              <a:rPr lang="en-US" sz="2800" b="1" dirty="0"/>
              <a:t> </a:t>
            </a:r>
            <a:r>
              <a:rPr lang="en-US" sz="2800" b="1" dirty="0" err="1"/>
              <a:t>उपविभागीय</a:t>
            </a:r>
            <a:r>
              <a:rPr lang="en-US" sz="2800" b="1" dirty="0"/>
              <a:t> </a:t>
            </a:r>
            <a:r>
              <a:rPr lang="en-US" sz="2800" b="1" dirty="0" err="1"/>
              <a:t>अधिकारी</a:t>
            </a:r>
            <a:r>
              <a:rPr lang="en-US" sz="2800" b="1" dirty="0"/>
              <a:t> </a:t>
            </a:r>
            <a:r>
              <a:rPr lang="en-US" sz="2800" b="1" dirty="0" err="1"/>
              <a:t>हे</a:t>
            </a:r>
            <a:r>
              <a:rPr lang="en-US" sz="2800" b="1" dirty="0"/>
              <a:t> </a:t>
            </a:r>
            <a:r>
              <a:rPr lang="en-US" sz="2800" b="1" dirty="0" err="1"/>
              <a:t>सध्या</a:t>
            </a:r>
            <a:r>
              <a:rPr lang="en-US" sz="2800" b="1" dirty="0"/>
              <a:t> </a:t>
            </a:r>
            <a:r>
              <a:rPr lang="en-US" sz="2800" b="1" dirty="0" err="1"/>
              <a:t>कोणत्याही</a:t>
            </a:r>
            <a:r>
              <a:rPr lang="en-US" sz="2800" b="1" dirty="0"/>
              <a:t> </a:t>
            </a:r>
            <a:r>
              <a:rPr lang="en-US" sz="2800" b="1" dirty="0" err="1"/>
              <a:t>गावाचा</a:t>
            </a:r>
            <a:r>
              <a:rPr lang="en-US" sz="2800" b="1" dirty="0"/>
              <a:t> </a:t>
            </a:r>
            <a:r>
              <a:rPr lang="en-US" sz="2800" b="1" dirty="0" err="1"/>
              <a:t>भाग</a:t>
            </a:r>
            <a:r>
              <a:rPr lang="en-US" sz="2800" b="1" dirty="0"/>
              <a:t> </a:t>
            </a:r>
            <a:r>
              <a:rPr lang="en-US" sz="2800" b="1" dirty="0" err="1"/>
              <a:t>नसलेल्या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मात्र</a:t>
            </a:r>
            <a:r>
              <a:rPr lang="en-US" sz="2800" b="1" dirty="0" smtClean="0"/>
              <a:t> </a:t>
            </a:r>
            <a:r>
              <a:rPr lang="en-US" sz="2800" b="1" dirty="0" err="1"/>
              <a:t>ठरावाद्वारे</a:t>
            </a:r>
            <a:r>
              <a:rPr lang="en-US" sz="2800" b="1" dirty="0"/>
              <a:t> </a:t>
            </a:r>
            <a:r>
              <a:rPr lang="en-US" sz="2800" b="1" dirty="0" err="1" smtClean="0"/>
              <a:t>पंचायतीमधील</a:t>
            </a:r>
            <a:r>
              <a:rPr lang="mr-IN" sz="2800" b="1" dirty="0"/>
              <a:t> </a:t>
            </a:r>
            <a:r>
              <a:rPr lang="en-US" sz="2800" b="1" dirty="0" err="1" smtClean="0"/>
              <a:t>गाव</a:t>
            </a:r>
            <a:r>
              <a:rPr lang="en-US" sz="2800" b="1" dirty="0" smtClean="0"/>
              <a:t> </a:t>
            </a:r>
            <a:r>
              <a:rPr lang="en-US" sz="2800" b="1" dirty="0" err="1"/>
              <a:t>म्हणून</a:t>
            </a:r>
            <a:r>
              <a:rPr lang="en-US" sz="2800" b="1" dirty="0"/>
              <a:t> </a:t>
            </a:r>
            <a:r>
              <a:rPr lang="en-US" sz="2800" b="1" dirty="0" err="1"/>
              <a:t>समावेश</a:t>
            </a:r>
            <a:r>
              <a:rPr lang="en-US" sz="2800" b="1" dirty="0"/>
              <a:t> </a:t>
            </a:r>
            <a:r>
              <a:rPr lang="en-US" sz="2800" b="1" dirty="0" err="1"/>
              <a:t>केलेल्या</a:t>
            </a:r>
            <a:r>
              <a:rPr lang="en-US" sz="2800" b="1" dirty="0"/>
              <a:t> </a:t>
            </a:r>
            <a:r>
              <a:rPr lang="en-US" sz="2800" b="1" dirty="0" err="1"/>
              <a:t>वाड्या</a:t>
            </a:r>
            <a:r>
              <a:rPr lang="en-US" sz="2800" b="1" dirty="0"/>
              <a:t>/</a:t>
            </a:r>
            <a:r>
              <a:rPr lang="en-US" sz="2800" b="1" dirty="0" err="1"/>
              <a:t>पाडे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वस्त्या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यांच्या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याद्या</a:t>
            </a:r>
            <a:r>
              <a:rPr lang="en-US" sz="2800" b="1" dirty="0"/>
              <a:t> </a:t>
            </a:r>
            <a:r>
              <a:rPr lang="en-US" sz="2800" b="1" dirty="0" err="1"/>
              <a:t>एकत्रित</a:t>
            </a:r>
            <a:r>
              <a:rPr lang="en-US" sz="2800" b="1" dirty="0"/>
              <a:t> </a:t>
            </a:r>
            <a:r>
              <a:rPr lang="en-US" sz="2800" b="1" dirty="0" err="1"/>
              <a:t>करतील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विद्यमान</a:t>
            </a:r>
            <a:r>
              <a:rPr lang="en-US" sz="2800" b="1" dirty="0"/>
              <a:t> </a:t>
            </a:r>
            <a:r>
              <a:rPr lang="en-US" sz="2800" b="1" dirty="0" err="1"/>
              <a:t>गावामध्ये</a:t>
            </a:r>
            <a:r>
              <a:rPr lang="en-US" sz="2800" b="1" dirty="0"/>
              <a:t> </a:t>
            </a:r>
            <a:r>
              <a:rPr lang="en-US" sz="2800" b="1" dirty="0" err="1"/>
              <a:t>असे</a:t>
            </a:r>
            <a:r>
              <a:rPr lang="en-US" sz="2800" b="1" dirty="0"/>
              <a:t> </a:t>
            </a:r>
            <a:r>
              <a:rPr lang="en-US" sz="2800" b="1" dirty="0" err="1"/>
              <a:t>गाव</a:t>
            </a:r>
            <a:r>
              <a:rPr lang="en-US" sz="2800" b="1" dirty="0"/>
              <a:t> </a:t>
            </a:r>
            <a:r>
              <a:rPr lang="en-US" sz="2800" b="1" dirty="0" err="1"/>
              <a:t>म्हणून</a:t>
            </a:r>
            <a:r>
              <a:rPr lang="en-US" sz="2800" b="1" dirty="0"/>
              <a:t> </a:t>
            </a:r>
            <a:r>
              <a:rPr lang="en-US" sz="2800" b="1" dirty="0" err="1"/>
              <a:t>समाविष्ट</a:t>
            </a:r>
            <a:r>
              <a:rPr lang="en-US" sz="2800" b="1" dirty="0"/>
              <a:t> </a:t>
            </a:r>
            <a:r>
              <a:rPr lang="en-US" sz="2800" b="1" dirty="0" err="1"/>
              <a:t>करून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राज्याच्या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या</a:t>
            </a:r>
            <a:r>
              <a:rPr lang="en-US" sz="2800" b="1" dirty="0"/>
              <a:t> </a:t>
            </a:r>
            <a:r>
              <a:rPr lang="en-US" sz="2800" b="1" dirty="0" err="1"/>
              <a:t>संबंधातील</a:t>
            </a:r>
            <a:r>
              <a:rPr lang="en-US" sz="2800" b="1" dirty="0"/>
              <a:t> </a:t>
            </a:r>
            <a:r>
              <a:rPr lang="en-US" sz="2800" b="1" dirty="0" err="1"/>
              <a:t>कायद्यातील</a:t>
            </a:r>
            <a:r>
              <a:rPr lang="en-US" sz="2800" b="1" dirty="0"/>
              <a:t> </a:t>
            </a:r>
            <a:r>
              <a:rPr lang="en-US" sz="2800" b="1" dirty="0" err="1"/>
              <a:t>प्रक्रिया</a:t>
            </a:r>
            <a:r>
              <a:rPr lang="en-US" sz="2800" b="1" dirty="0"/>
              <a:t> </a:t>
            </a:r>
            <a:r>
              <a:rPr lang="en-US" sz="2800" b="1" dirty="0" err="1"/>
              <a:t>अनुसरून</a:t>
            </a:r>
            <a:r>
              <a:rPr lang="en-US" sz="2800" b="1" dirty="0"/>
              <a:t> </a:t>
            </a:r>
            <a:r>
              <a:rPr lang="en-US" sz="2800" b="1" dirty="0" err="1"/>
              <a:t>त्या</a:t>
            </a:r>
            <a:r>
              <a:rPr lang="en-US" sz="2800" b="1" dirty="0"/>
              <a:t> </a:t>
            </a:r>
            <a:r>
              <a:rPr lang="en-US" sz="2800" b="1" dirty="0" err="1"/>
              <a:t>तयार</a:t>
            </a:r>
            <a:r>
              <a:rPr lang="en-US" sz="2800" b="1" dirty="0"/>
              <a:t> </a:t>
            </a:r>
            <a:r>
              <a:rPr lang="en-US" sz="2800" b="1" dirty="0" err="1"/>
              <a:t>करतील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जनतेच्या</a:t>
            </a:r>
            <a:r>
              <a:rPr lang="mr-IN" sz="2800" b="1" dirty="0"/>
              <a:t> </a:t>
            </a:r>
            <a:r>
              <a:rPr lang="en-US" sz="2800" b="1" dirty="0" err="1" smtClean="0"/>
              <a:t>काही</a:t>
            </a:r>
            <a:r>
              <a:rPr lang="en-US" sz="2800" b="1" dirty="0" smtClean="0"/>
              <a:t> </a:t>
            </a:r>
            <a:r>
              <a:rPr lang="en-US" sz="2800" b="1" dirty="0" err="1"/>
              <a:t>सूचना</a:t>
            </a:r>
            <a:r>
              <a:rPr lang="en-US" sz="2800" b="1" dirty="0"/>
              <a:t> </a:t>
            </a:r>
            <a:r>
              <a:rPr lang="en-US" sz="2800" b="1" dirty="0" err="1"/>
              <a:t>असल्यास</a:t>
            </a:r>
            <a:r>
              <a:rPr lang="en-US" sz="2800" b="1" dirty="0"/>
              <a:t>, </a:t>
            </a:r>
            <a:r>
              <a:rPr lang="en-US" sz="2800" b="1" dirty="0" err="1"/>
              <a:t>त्या</a:t>
            </a:r>
            <a:r>
              <a:rPr lang="en-US" sz="2800" b="1" dirty="0"/>
              <a:t> </a:t>
            </a:r>
            <a:r>
              <a:rPr lang="en-US" sz="2800" b="1" dirty="0" err="1"/>
              <a:t>विचारात</a:t>
            </a:r>
            <a:r>
              <a:rPr lang="en-US" sz="2800" b="1" dirty="0"/>
              <a:t> </a:t>
            </a:r>
            <a:r>
              <a:rPr lang="en-US" sz="2800" b="1" dirty="0" err="1"/>
              <a:t>घेऊन</a:t>
            </a:r>
            <a:r>
              <a:rPr lang="en-US" sz="2800" b="1" dirty="0"/>
              <a:t> </a:t>
            </a:r>
            <a:r>
              <a:rPr lang="en-US" sz="2800" b="1" dirty="0" err="1"/>
              <a:t>जिल्हास्तरीय</a:t>
            </a:r>
            <a:r>
              <a:rPr lang="en-US" sz="2800" b="1" dirty="0"/>
              <a:t> </a:t>
            </a:r>
            <a:r>
              <a:rPr lang="en-US" sz="2800" b="1" dirty="0" err="1"/>
              <a:t>समिती</a:t>
            </a:r>
            <a:r>
              <a:rPr lang="en-US" sz="2800" b="1" dirty="0"/>
              <a:t> </a:t>
            </a:r>
            <a:r>
              <a:rPr lang="en-US" sz="2800" b="1" dirty="0" err="1"/>
              <a:t>अशा</a:t>
            </a:r>
            <a:r>
              <a:rPr lang="en-US" sz="2800" b="1" dirty="0"/>
              <a:t> </a:t>
            </a:r>
            <a:r>
              <a:rPr lang="en-US" sz="2800" b="1" dirty="0" err="1"/>
              <a:t>याद्या</a:t>
            </a:r>
            <a:r>
              <a:rPr lang="en-US" sz="2800" b="1" dirty="0"/>
              <a:t> </a:t>
            </a:r>
            <a:r>
              <a:rPr lang="en-US" sz="2800" b="1" dirty="0" err="1"/>
              <a:t>अंतिम</a:t>
            </a:r>
            <a:r>
              <a:rPr lang="en-US" sz="2800" b="1" dirty="0"/>
              <a:t> </a:t>
            </a:r>
            <a:r>
              <a:rPr lang="en-US" sz="2800" b="1" dirty="0" err="1"/>
              <a:t>करील</a:t>
            </a:r>
            <a:r>
              <a:rPr lang="en-US" sz="2800" b="1" dirty="0"/>
              <a:t>. 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/>
              <a:t>अशा</a:t>
            </a:r>
            <a:r>
              <a:rPr lang="en-US" sz="2800" b="1" dirty="0"/>
              <a:t> </a:t>
            </a:r>
            <a:r>
              <a:rPr lang="en-US" sz="2800" b="1" dirty="0" err="1"/>
              <a:t>वाड्या</a:t>
            </a:r>
            <a:r>
              <a:rPr lang="en-US" sz="2800" b="1" dirty="0"/>
              <a:t>/</a:t>
            </a:r>
            <a:r>
              <a:rPr lang="en-US" sz="2800" b="1" dirty="0" err="1"/>
              <a:t>पाड्या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वस्त्या</a:t>
            </a:r>
            <a:r>
              <a:rPr lang="en-US" sz="2800" b="1" dirty="0"/>
              <a:t> </a:t>
            </a:r>
            <a:r>
              <a:rPr lang="en-US" sz="2800" b="1" dirty="0" err="1"/>
              <a:t>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याद्या</a:t>
            </a:r>
            <a:r>
              <a:rPr lang="en-US" sz="2800" b="1" dirty="0"/>
              <a:t> </a:t>
            </a:r>
            <a:r>
              <a:rPr lang="en-US" sz="2800" b="1" dirty="0" err="1"/>
              <a:t>अंतिम</a:t>
            </a:r>
            <a:r>
              <a:rPr lang="en-US" sz="2800" b="1" dirty="0"/>
              <a:t> </a:t>
            </a:r>
            <a:r>
              <a:rPr lang="en-US" sz="2800" b="1" dirty="0" err="1"/>
              <a:t>झाल्यानंतर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यापूर्वीच</a:t>
            </a:r>
            <a:r>
              <a:rPr lang="en-US" sz="2800" b="1" dirty="0" smtClean="0"/>
              <a:t> </a:t>
            </a:r>
            <a:r>
              <a:rPr lang="en-US" sz="2800" b="1" dirty="0" err="1"/>
              <a:t>मान्यता</a:t>
            </a:r>
            <a:r>
              <a:rPr lang="en-US" sz="2800" b="1" dirty="0"/>
              <a:t> </a:t>
            </a:r>
            <a:r>
              <a:rPr lang="en-US" sz="2800" b="1" dirty="0" err="1"/>
              <a:t>मिळालेल्या</a:t>
            </a:r>
            <a:r>
              <a:rPr lang="en-US" sz="2800" b="1" dirty="0"/>
              <a:t> </a:t>
            </a:r>
            <a:r>
              <a:rPr lang="en-US" sz="2800" b="1" dirty="0" err="1"/>
              <a:t>कोणत्याही</a:t>
            </a:r>
            <a:r>
              <a:rPr lang="en-US" sz="2800" b="1" dirty="0"/>
              <a:t> </a:t>
            </a:r>
            <a:r>
              <a:rPr lang="en-US" sz="2800" b="1" dirty="0" err="1"/>
              <a:t>हक्कांना</a:t>
            </a:r>
            <a:r>
              <a:rPr lang="en-US" sz="2800" b="1" dirty="0"/>
              <a:t> </a:t>
            </a:r>
            <a:r>
              <a:rPr lang="en-US" sz="2800" b="1" dirty="0" err="1"/>
              <a:t>बाधा</a:t>
            </a:r>
            <a:r>
              <a:rPr lang="en-US" sz="2800" b="1" dirty="0"/>
              <a:t> न </a:t>
            </a:r>
            <a:r>
              <a:rPr lang="en-US" sz="2800" b="1" dirty="0" err="1"/>
              <a:t>अशा</a:t>
            </a:r>
            <a:r>
              <a:rPr lang="en-US" sz="2800" b="1" dirty="0"/>
              <a:t> </a:t>
            </a:r>
            <a:r>
              <a:rPr lang="en-US" sz="2800" b="1" dirty="0" err="1"/>
              <a:t>वाड्या</a:t>
            </a:r>
            <a:r>
              <a:rPr lang="en-US" sz="2800" b="1" dirty="0"/>
              <a:t>/</a:t>
            </a:r>
            <a:r>
              <a:rPr lang="en-US" sz="2800" b="1" dirty="0" err="1"/>
              <a:t>पाडे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वस्त्या</a:t>
            </a:r>
            <a:r>
              <a:rPr lang="en-US" sz="2800" b="1" dirty="0"/>
              <a:t> </a:t>
            </a:r>
            <a:r>
              <a:rPr lang="en-US" sz="2800" b="1" dirty="0" err="1"/>
              <a:t>यांना</a:t>
            </a:r>
            <a:r>
              <a:rPr lang="en-US" sz="2800" b="1" dirty="0"/>
              <a:t> </a:t>
            </a:r>
            <a:r>
              <a:rPr lang="en-US" sz="2800" b="1" dirty="0" err="1"/>
              <a:t>मान्यता</a:t>
            </a:r>
            <a:r>
              <a:rPr lang="en-US" sz="2800" b="1" dirty="0"/>
              <a:t> </a:t>
            </a:r>
            <a:r>
              <a:rPr lang="en-US" sz="2800" b="1" dirty="0" err="1"/>
              <a:t>देण्याचे</a:t>
            </a:r>
            <a:r>
              <a:rPr lang="en-US" sz="2800" b="1" dirty="0"/>
              <a:t> </a:t>
            </a:r>
            <a:r>
              <a:rPr lang="en-US" sz="2800" b="1" dirty="0" smtClean="0"/>
              <a:t>व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त्यांच्यात</a:t>
            </a:r>
            <a:r>
              <a:rPr lang="en-US" sz="2800" b="1" dirty="0" smtClean="0"/>
              <a:t> </a:t>
            </a:r>
            <a:r>
              <a:rPr lang="en-US" sz="2800" b="1" dirty="0" err="1"/>
              <a:t>हक्क</a:t>
            </a:r>
            <a:r>
              <a:rPr lang="en-US" sz="2800" b="1" dirty="0"/>
              <a:t> </a:t>
            </a:r>
            <a:r>
              <a:rPr lang="en-US" sz="2800" b="1" dirty="0" err="1"/>
              <a:t>निहित</a:t>
            </a:r>
            <a:r>
              <a:rPr lang="en-US" sz="2800" b="1" dirty="0"/>
              <a:t> </a:t>
            </a:r>
            <a:r>
              <a:rPr lang="en-US" sz="2800" b="1" dirty="0" err="1"/>
              <a:t>करण्याची</a:t>
            </a:r>
            <a:r>
              <a:rPr lang="en-US" sz="2800" b="1" dirty="0"/>
              <a:t> </a:t>
            </a:r>
            <a:r>
              <a:rPr lang="en-US" sz="2800" b="1" dirty="0" err="1"/>
              <a:t>प्रक्रिया</a:t>
            </a:r>
            <a:r>
              <a:rPr lang="en-US" sz="2800" b="1" dirty="0"/>
              <a:t> </a:t>
            </a:r>
            <a:r>
              <a:rPr lang="en-US" sz="2800" b="1" dirty="0" err="1"/>
              <a:t>हाती</a:t>
            </a:r>
            <a:r>
              <a:rPr lang="en-US" sz="2800" b="1" dirty="0"/>
              <a:t> </a:t>
            </a:r>
            <a:r>
              <a:rPr lang="en-US" sz="2800" b="1" dirty="0" err="1"/>
              <a:t>घेण्यात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 smtClean="0"/>
              <a:t>.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1676400" y="533400"/>
            <a:ext cx="96487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2400" b="1" dirty="0" smtClean="0">
                <a:solidFill>
                  <a:srgbClr val="FF0000"/>
                </a:solidFill>
              </a:rPr>
              <a:t>नियम- २(ख) व (ग) -- </a:t>
            </a:r>
            <a:r>
              <a:rPr lang="en-US" sz="2400" b="1" dirty="0" err="1" smtClean="0">
                <a:solidFill>
                  <a:srgbClr val="FF0000"/>
                </a:solidFill>
              </a:rPr>
              <a:t>वाड्या</a:t>
            </a:r>
            <a:r>
              <a:rPr lang="en-US" sz="2400" b="1" dirty="0" smtClean="0">
                <a:solidFill>
                  <a:srgbClr val="FF0000"/>
                </a:solidFill>
              </a:rPr>
              <a:t>/</a:t>
            </a:r>
            <a:r>
              <a:rPr lang="en-US" sz="2400" b="1" dirty="0" err="1" smtClean="0">
                <a:solidFill>
                  <a:srgbClr val="FF0000"/>
                </a:solidFill>
              </a:rPr>
              <a:t>पाडे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आणि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वस्त्या</a:t>
            </a:r>
            <a:r>
              <a:rPr lang="mr-IN" sz="2400" b="1" dirty="0" smtClean="0">
                <a:solidFill>
                  <a:srgbClr val="FF0000"/>
                </a:solidFill>
              </a:rPr>
              <a:t> गाव म्हणून घोषित करणे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52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143000"/>
            <a:ext cx="10744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ग्रामसभा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ही</a:t>
            </a:r>
            <a:r>
              <a:rPr lang="en-US" sz="2800" b="1" dirty="0" smtClean="0"/>
              <a:t> </a:t>
            </a:r>
            <a:r>
              <a:rPr lang="en-US" sz="2800" b="1" dirty="0" err="1"/>
              <a:t>ग्रामपंचायतीद्वारे</a:t>
            </a:r>
            <a:r>
              <a:rPr lang="en-US" sz="2800" b="1" dirty="0"/>
              <a:t> </a:t>
            </a:r>
            <a:r>
              <a:rPr lang="en-US" sz="2800" b="1" dirty="0" err="1"/>
              <a:t>आमंत्रित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तिच्या</a:t>
            </a:r>
            <a:r>
              <a:rPr lang="en-US" sz="2800" b="1" dirty="0"/>
              <a:t> </a:t>
            </a:r>
            <a:r>
              <a:rPr lang="en-US" sz="2800" b="1" dirty="0" err="1"/>
              <a:t>पहिल्या</a:t>
            </a:r>
            <a:r>
              <a:rPr lang="en-US" sz="2800" b="1" dirty="0"/>
              <a:t> </a:t>
            </a:r>
            <a:r>
              <a:rPr lang="en-US" sz="2800" b="1" dirty="0" err="1"/>
              <a:t>सभेत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ती</a:t>
            </a:r>
            <a:r>
              <a:rPr lang="en-US" sz="2800" b="1" dirty="0" smtClean="0"/>
              <a:t> </a:t>
            </a:r>
            <a:r>
              <a:rPr lang="en-US" sz="2800" b="1" dirty="0" err="1"/>
              <a:t>तिच्या</a:t>
            </a:r>
            <a:r>
              <a:rPr lang="en-US" sz="2800" b="1" dirty="0"/>
              <a:t> </a:t>
            </a:r>
            <a:r>
              <a:rPr lang="en-US" sz="2800" b="1" dirty="0" err="1"/>
              <a:t>सदस्यांमधून</a:t>
            </a:r>
            <a:r>
              <a:rPr lang="en-US" sz="2800" b="1" dirty="0"/>
              <a:t> </a:t>
            </a:r>
            <a:r>
              <a:rPr lang="en-US" sz="2800" b="1" dirty="0" err="1"/>
              <a:t>दहापेक्षा</a:t>
            </a:r>
            <a:r>
              <a:rPr lang="en-US" sz="2800" b="1" dirty="0"/>
              <a:t> </a:t>
            </a:r>
            <a:r>
              <a:rPr lang="en-US" sz="2800" b="1" dirty="0" err="1"/>
              <a:t>कमी</a:t>
            </a:r>
            <a:r>
              <a:rPr lang="en-US" sz="2800" b="1" dirty="0"/>
              <a:t> </a:t>
            </a:r>
            <a:r>
              <a:rPr lang="en-US" sz="2800" b="1" dirty="0" err="1"/>
              <a:t>नसतील</a:t>
            </a:r>
            <a:r>
              <a:rPr lang="en-US" sz="2800" b="1" dirty="0"/>
              <a:t> </a:t>
            </a:r>
            <a:r>
              <a:rPr lang="en-US" sz="2800" b="1" dirty="0" err="1"/>
              <a:t>परंतु</a:t>
            </a:r>
            <a:r>
              <a:rPr lang="en-US" sz="2800" b="1" dirty="0"/>
              <a:t> </a:t>
            </a:r>
            <a:r>
              <a:rPr lang="en-US" sz="2800" b="1" dirty="0" err="1"/>
              <a:t>पंधरापेक्षा</a:t>
            </a:r>
            <a:r>
              <a:rPr lang="en-US" sz="2800" b="1" dirty="0"/>
              <a:t> </a:t>
            </a:r>
            <a:r>
              <a:rPr lang="en-US" sz="2800" b="1" dirty="0" err="1"/>
              <a:t>जास्त</a:t>
            </a:r>
            <a:r>
              <a:rPr lang="en-US" sz="2800" b="1" dirty="0"/>
              <a:t> </a:t>
            </a:r>
            <a:r>
              <a:rPr lang="en-US" sz="2800" b="1" dirty="0" err="1"/>
              <a:t>नसतील</a:t>
            </a:r>
            <a:r>
              <a:rPr lang="en-US" sz="2800" b="1" dirty="0"/>
              <a:t> </a:t>
            </a:r>
            <a:r>
              <a:rPr lang="en-US" sz="2800" b="1" dirty="0" err="1"/>
              <a:t>अशा</a:t>
            </a:r>
            <a:r>
              <a:rPr lang="en-US" sz="2800" b="1" dirty="0"/>
              <a:t> </a:t>
            </a:r>
            <a:r>
              <a:rPr lang="en-US" sz="2800" b="1" dirty="0" err="1"/>
              <a:t>सदस्यांना</a:t>
            </a:r>
            <a:r>
              <a:rPr lang="en-US" sz="2800" b="1" dirty="0"/>
              <a:t> </a:t>
            </a:r>
            <a:r>
              <a:rPr lang="en-US" sz="2800" b="1" dirty="0" err="1"/>
              <a:t>वनहक्क</a:t>
            </a:r>
            <a:r>
              <a:rPr lang="en-US" sz="2800" b="1" dirty="0"/>
              <a:t> </a:t>
            </a:r>
            <a:r>
              <a:rPr lang="en-US" sz="2800" b="1" dirty="0" err="1"/>
              <a:t>समितीचे</a:t>
            </a:r>
            <a:r>
              <a:rPr lang="en-US" sz="2800" b="1" dirty="0"/>
              <a:t> </a:t>
            </a:r>
            <a:r>
              <a:rPr lang="en-US" sz="2800" b="1" dirty="0" err="1"/>
              <a:t>सदस्य</a:t>
            </a:r>
            <a:r>
              <a:rPr lang="en-US" sz="2800" b="1" dirty="0"/>
              <a:t> </a:t>
            </a:r>
            <a:r>
              <a:rPr lang="en-US" sz="2800" b="1" dirty="0" err="1"/>
              <a:t>म्हणून</a:t>
            </a:r>
            <a:r>
              <a:rPr lang="en-US" sz="2800" b="1" dirty="0"/>
              <a:t> </a:t>
            </a:r>
            <a:r>
              <a:rPr lang="en-US" sz="2800" b="1" dirty="0" err="1"/>
              <a:t>निवडून</a:t>
            </a:r>
            <a:r>
              <a:rPr lang="en-US" sz="2800" b="1" dirty="0"/>
              <a:t> </a:t>
            </a:r>
            <a:r>
              <a:rPr lang="en-US" sz="2800" b="1" dirty="0" err="1"/>
              <a:t>देईल</a:t>
            </a:r>
            <a:r>
              <a:rPr lang="en-US" sz="2800" b="1" dirty="0"/>
              <a:t>. 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त्या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समितीमध्ये</a:t>
            </a:r>
            <a:r>
              <a:rPr lang="en-US" sz="2800" b="1" dirty="0"/>
              <a:t> </a:t>
            </a:r>
            <a:r>
              <a:rPr lang="en-US" sz="2800" b="1" dirty="0" err="1"/>
              <a:t>किमान</a:t>
            </a:r>
            <a:r>
              <a:rPr lang="en-US" sz="2800" b="1" dirty="0"/>
              <a:t> </a:t>
            </a:r>
            <a:r>
              <a:rPr lang="en-US" sz="2800" b="1" dirty="0" err="1"/>
              <a:t>दोन-तृतीयांश</a:t>
            </a:r>
            <a:r>
              <a:rPr lang="en-US" sz="2800" b="1" dirty="0"/>
              <a:t> </a:t>
            </a:r>
            <a:r>
              <a:rPr lang="en-US" sz="2800" b="1" dirty="0" err="1"/>
              <a:t>सदस्य</a:t>
            </a:r>
            <a:r>
              <a:rPr lang="en-US" sz="2800" b="1" dirty="0"/>
              <a:t> </a:t>
            </a:r>
            <a:r>
              <a:rPr lang="en-US" sz="2800" b="1" dirty="0" err="1"/>
              <a:t>अनुसूचित</a:t>
            </a:r>
            <a:r>
              <a:rPr lang="en-US" sz="2800" b="1" dirty="0"/>
              <a:t> </a:t>
            </a:r>
            <a:r>
              <a:rPr lang="en-US" sz="2800" b="1" dirty="0" err="1"/>
              <a:t>जमातीचे</a:t>
            </a:r>
            <a:r>
              <a:rPr lang="en-US" sz="2800" b="1" dirty="0"/>
              <a:t> </a:t>
            </a:r>
            <a:r>
              <a:rPr lang="en-US" sz="2800" b="1" dirty="0" err="1"/>
              <a:t>असतील</a:t>
            </a:r>
            <a:r>
              <a:rPr lang="en-US" sz="2800" b="1" dirty="0"/>
              <a:t>. 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परंतु</a:t>
            </a:r>
            <a:r>
              <a:rPr lang="en-US" sz="2800" b="1" dirty="0"/>
              <a:t>, </a:t>
            </a:r>
            <a:r>
              <a:rPr lang="en-US" sz="2800" b="1" dirty="0" err="1"/>
              <a:t>अशा</a:t>
            </a:r>
            <a:r>
              <a:rPr lang="en-US" sz="2800" b="1" dirty="0"/>
              <a:t> </a:t>
            </a:r>
            <a:r>
              <a:rPr lang="en-US" sz="2800" b="1" dirty="0" err="1"/>
              <a:t>सदस्यांपैकी</a:t>
            </a:r>
            <a:r>
              <a:rPr lang="en-US" sz="2800" b="1" dirty="0"/>
              <a:t> </a:t>
            </a:r>
            <a:r>
              <a:rPr lang="en-US" sz="2800" b="1" dirty="0" err="1"/>
              <a:t>एक-तृतीयांशपेक्षा</a:t>
            </a:r>
            <a:r>
              <a:rPr lang="en-US" sz="2800" b="1" dirty="0"/>
              <a:t> </a:t>
            </a:r>
            <a:r>
              <a:rPr lang="en-US" sz="2800" b="1" dirty="0" err="1"/>
              <a:t>कमी</a:t>
            </a:r>
            <a:r>
              <a:rPr lang="en-US" sz="2800" b="1" dirty="0"/>
              <a:t> </a:t>
            </a:r>
            <a:r>
              <a:rPr lang="en-US" sz="2800" b="1" dirty="0" err="1"/>
              <a:t>नसतील</a:t>
            </a:r>
            <a:r>
              <a:rPr lang="en-US" sz="2800" b="1" dirty="0"/>
              <a:t> </a:t>
            </a:r>
            <a:r>
              <a:rPr lang="en-US" sz="2800" b="1" dirty="0" err="1"/>
              <a:t>एवढे</a:t>
            </a:r>
            <a:r>
              <a:rPr lang="en-US" sz="2800" b="1" dirty="0"/>
              <a:t> </a:t>
            </a:r>
            <a:r>
              <a:rPr lang="en-US" sz="2800" b="1" dirty="0" err="1"/>
              <a:t>सदस्य</a:t>
            </a:r>
            <a:r>
              <a:rPr lang="en-US" sz="2800" b="1" dirty="0"/>
              <a:t> </a:t>
            </a:r>
            <a:r>
              <a:rPr lang="en-US" sz="2800" b="1" dirty="0" err="1"/>
              <a:t>महिला</a:t>
            </a:r>
            <a:r>
              <a:rPr lang="en-US" sz="2800" b="1" dirty="0"/>
              <a:t> </a:t>
            </a:r>
            <a:r>
              <a:rPr lang="en-US" sz="2800" b="1" dirty="0" err="1"/>
              <a:t>असतील</a:t>
            </a:r>
            <a:r>
              <a:rPr lang="en-US" sz="2800" b="1" dirty="0" smtClean="0"/>
              <a:t>.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/>
              <a:t> </a:t>
            </a:r>
            <a:r>
              <a:rPr lang="en-US" sz="2800" b="1" dirty="0" err="1"/>
              <a:t>परंतु</a:t>
            </a:r>
            <a:r>
              <a:rPr lang="en-US" sz="2800" b="1" dirty="0"/>
              <a:t> </a:t>
            </a:r>
            <a:r>
              <a:rPr lang="en-US" sz="2800" b="1" dirty="0" err="1"/>
              <a:t>आणखी</a:t>
            </a:r>
            <a:r>
              <a:rPr lang="en-US" sz="2800" b="1" dirty="0"/>
              <a:t> </a:t>
            </a:r>
            <a:r>
              <a:rPr lang="en-US" sz="2800" b="1" dirty="0" err="1"/>
              <a:t>असेही</a:t>
            </a:r>
            <a:r>
              <a:rPr lang="en-US" sz="2800" b="1" dirty="0"/>
              <a:t> </a:t>
            </a:r>
            <a:r>
              <a:rPr lang="en-US" sz="2800" b="1" dirty="0" err="1"/>
              <a:t>की</a:t>
            </a:r>
            <a:r>
              <a:rPr lang="en-US" sz="2800" b="1" dirty="0"/>
              <a:t>, </a:t>
            </a:r>
            <a:r>
              <a:rPr lang="en-US" sz="2800" b="1" dirty="0" err="1"/>
              <a:t>अनुसूचित</a:t>
            </a:r>
            <a:r>
              <a:rPr lang="en-US" sz="2800" b="1" dirty="0"/>
              <a:t> </a:t>
            </a:r>
            <a:r>
              <a:rPr lang="en-US" sz="2800" b="1" dirty="0" err="1"/>
              <a:t>जमातीचे</a:t>
            </a:r>
            <a:r>
              <a:rPr lang="en-US" sz="2800" b="1" dirty="0"/>
              <a:t> </a:t>
            </a:r>
            <a:r>
              <a:rPr lang="en-US" sz="2800" b="1" dirty="0" err="1"/>
              <a:t>सदस्यच</a:t>
            </a:r>
            <a:r>
              <a:rPr lang="en-US" sz="2800" b="1" dirty="0"/>
              <a:t> </a:t>
            </a:r>
            <a:r>
              <a:rPr lang="en-US" sz="2800" b="1" dirty="0" err="1"/>
              <a:t>नसतील</a:t>
            </a:r>
            <a:r>
              <a:rPr lang="en-US" sz="2800" b="1" dirty="0"/>
              <a:t> </a:t>
            </a:r>
            <a:r>
              <a:rPr lang="en-US" sz="2800" b="1" dirty="0" err="1"/>
              <a:t>तर</a:t>
            </a:r>
            <a:r>
              <a:rPr lang="en-US" sz="2800" b="1" dirty="0"/>
              <a:t> </a:t>
            </a:r>
            <a:r>
              <a:rPr lang="en-US" sz="2800" b="1" dirty="0" err="1"/>
              <a:t>अशा</a:t>
            </a:r>
            <a:r>
              <a:rPr lang="en-US" sz="2800" b="1" dirty="0"/>
              <a:t> </a:t>
            </a:r>
            <a:r>
              <a:rPr lang="en-US" sz="2800" b="1" dirty="0" err="1"/>
              <a:t>सदस्यांपैकीnकिमान</a:t>
            </a:r>
            <a:r>
              <a:rPr lang="en-US" sz="2800" b="1" dirty="0"/>
              <a:t> </a:t>
            </a:r>
            <a:r>
              <a:rPr lang="en-US" sz="2800" b="1" dirty="0" err="1"/>
              <a:t>एक-तृतीयांश</a:t>
            </a:r>
            <a:r>
              <a:rPr lang="en-US" sz="2800" b="1" dirty="0"/>
              <a:t> </a:t>
            </a:r>
            <a:r>
              <a:rPr lang="en-US" sz="2800" b="1" dirty="0" err="1"/>
              <a:t>सदस्य</a:t>
            </a:r>
            <a:r>
              <a:rPr lang="en-US" sz="2800" b="1" dirty="0"/>
              <a:t> </a:t>
            </a:r>
            <a:r>
              <a:rPr lang="en-US" sz="2800" b="1" dirty="0" err="1"/>
              <a:t>महिला</a:t>
            </a:r>
            <a:r>
              <a:rPr lang="en-US" sz="2800" b="1" dirty="0"/>
              <a:t> </a:t>
            </a:r>
            <a:r>
              <a:rPr lang="en-US" sz="2800" b="1" dirty="0" err="1"/>
              <a:t>असतील</a:t>
            </a:r>
            <a:r>
              <a:rPr lang="en-US" sz="2800" b="1" dirty="0"/>
              <a:t>. </a:t>
            </a:r>
            <a:r>
              <a:rPr lang="en-US" sz="2800" b="1" dirty="0" smtClean="0"/>
              <a:t> </a:t>
            </a:r>
            <a:endParaRPr lang="mr-IN" sz="28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/>
              <a:t>वनहक्क</a:t>
            </a:r>
            <a:r>
              <a:rPr lang="en-US" sz="2800" b="1" dirty="0" smtClean="0"/>
              <a:t> </a:t>
            </a:r>
            <a:r>
              <a:rPr lang="en-US" sz="2800" b="1" dirty="0" err="1"/>
              <a:t>समिती</a:t>
            </a:r>
            <a:r>
              <a:rPr lang="en-US" sz="2800" b="1" dirty="0"/>
              <a:t> </a:t>
            </a:r>
            <a:r>
              <a:rPr lang="en-US" sz="2800" b="1" dirty="0" err="1"/>
              <a:t>अध्यक्ष</a:t>
            </a:r>
            <a:r>
              <a:rPr lang="en-US" sz="2800" b="1" dirty="0"/>
              <a:t> व </a:t>
            </a:r>
            <a:r>
              <a:rPr lang="en-US" sz="2800" b="1" dirty="0" err="1"/>
              <a:t>सचिव</a:t>
            </a:r>
            <a:r>
              <a:rPr lang="en-US" sz="2800" b="1" dirty="0"/>
              <a:t> </a:t>
            </a:r>
            <a:r>
              <a:rPr lang="en-US" sz="2800" b="1" dirty="0" err="1"/>
              <a:t>यांचेबाबत</a:t>
            </a:r>
            <a:r>
              <a:rPr lang="en-US" sz="2800" b="1" dirty="0"/>
              <a:t> </a:t>
            </a:r>
            <a:r>
              <a:rPr lang="en-US" sz="2800" b="1" dirty="0" err="1"/>
              <a:t>निर्णय</a:t>
            </a:r>
            <a:r>
              <a:rPr lang="en-US" sz="2800" b="1" dirty="0"/>
              <a:t> </a:t>
            </a:r>
            <a:r>
              <a:rPr lang="en-US" sz="2800" b="1" dirty="0" err="1"/>
              <a:t>घेईल</a:t>
            </a:r>
            <a:r>
              <a:rPr lang="en-US" sz="2800" b="1" dirty="0"/>
              <a:t> व </a:t>
            </a:r>
            <a:r>
              <a:rPr lang="en-US" sz="2800" b="1" dirty="0" err="1"/>
              <a:t>तो</a:t>
            </a:r>
            <a:r>
              <a:rPr lang="en-US" sz="2800" b="1" dirty="0"/>
              <a:t> उपविभागीयस्तरीय </a:t>
            </a:r>
            <a:r>
              <a:rPr lang="en-US" sz="2800" b="1" dirty="0" err="1"/>
              <a:t>समितीला</a:t>
            </a:r>
            <a:r>
              <a:rPr lang="en-US" sz="2800" b="1" dirty="0"/>
              <a:t> </a:t>
            </a:r>
            <a:r>
              <a:rPr lang="en-US" sz="2800" b="1" dirty="0" err="1"/>
              <a:t>कळवील</a:t>
            </a:r>
            <a:r>
              <a:rPr lang="en-US" sz="2800" dirty="0"/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3429000" y="708106"/>
            <a:ext cx="6934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2400" b="1" dirty="0" smtClean="0">
                <a:solidFill>
                  <a:srgbClr val="FF0000"/>
                </a:solidFill>
              </a:rPr>
              <a:t>नियम-३(१) व (२) -- </a:t>
            </a:r>
            <a:r>
              <a:rPr lang="en-US" sz="2400" b="1" dirty="0" err="1" smtClean="0">
                <a:solidFill>
                  <a:srgbClr val="FF0000"/>
                </a:solidFill>
              </a:rPr>
              <a:t>ग्रामसभा</a:t>
            </a:r>
            <a:r>
              <a:rPr lang="mr-IN" sz="2400" b="1" dirty="0" smtClean="0">
                <a:solidFill>
                  <a:srgbClr val="FF0000"/>
                </a:solidFill>
              </a:rPr>
              <a:t> व वन हक्क समिती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9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24200" y="457200"/>
            <a:ext cx="533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३(३) व (४)--</a:t>
            </a:r>
            <a:r>
              <a:rPr lang="en-US" sz="3200" b="1" dirty="0" err="1" smtClean="0">
                <a:solidFill>
                  <a:srgbClr val="FF0000"/>
                </a:solidFill>
              </a:rPr>
              <a:t>ग्रामसभा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266885"/>
            <a:ext cx="11277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b="1" dirty="0" err="1"/>
              <a:t>वनहक्क</a:t>
            </a:r>
            <a:r>
              <a:rPr lang="en-US" sz="3200" b="1" dirty="0"/>
              <a:t> </a:t>
            </a:r>
            <a:r>
              <a:rPr lang="en-US" sz="3200" b="1" dirty="0" err="1"/>
              <a:t>समितीचा</a:t>
            </a:r>
            <a:r>
              <a:rPr lang="en-US" sz="3200" b="1" dirty="0"/>
              <a:t> </a:t>
            </a:r>
            <a:r>
              <a:rPr lang="en-US" sz="3200" b="1" dirty="0" err="1"/>
              <a:t>सदस्य</a:t>
            </a:r>
            <a:r>
              <a:rPr lang="en-US" sz="3200" b="1" dirty="0"/>
              <a:t> </a:t>
            </a:r>
            <a:r>
              <a:rPr lang="en-US" sz="3200" b="1" dirty="0" err="1"/>
              <a:t>हा</a:t>
            </a:r>
            <a:r>
              <a:rPr lang="en-US" sz="3200" b="1" dirty="0"/>
              <a:t> </a:t>
            </a:r>
            <a:r>
              <a:rPr lang="en-US" sz="3200" b="1" dirty="0" err="1"/>
              <a:t>जेव्हा</a:t>
            </a:r>
            <a:r>
              <a:rPr lang="en-US" sz="3200" b="1" dirty="0"/>
              <a:t> </a:t>
            </a:r>
            <a:r>
              <a:rPr lang="en-US" sz="3200" b="1" dirty="0" err="1"/>
              <a:t>व्यक्तिगत</a:t>
            </a:r>
            <a:r>
              <a:rPr lang="en-US" sz="3200" b="1" dirty="0"/>
              <a:t> </a:t>
            </a:r>
            <a:r>
              <a:rPr lang="en-US" sz="3200" b="1" dirty="0" err="1"/>
              <a:t>वनहक्काचाही</a:t>
            </a:r>
            <a:r>
              <a:rPr lang="en-US" sz="3200" b="1" dirty="0"/>
              <a:t> </a:t>
            </a:r>
            <a:r>
              <a:rPr lang="en-US" sz="3200" b="1" dirty="0" err="1"/>
              <a:t>मागणीदार</a:t>
            </a:r>
            <a:r>
              <a:rPr lang="en-US" sz="3200" b="1" dirty="0"/>
              <a:t> </a:t>
            </a:r>
            <a:r>
              <a:rPr lang="en-US" sz="3200" b="1" dirty="0" err="1"/>
              <a:t>असेल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3200" b="1" dirty="0" err="1" smtClean="0"/>
              <a:t>तेव्हा</a:t>
            </a:r>
            <a:r>
              <a:rPr lang="en-US" sz="3200" b="1" dirty="0" smtClean="0"/>
              <a:t> </a:t>
            </a:r>
            <a:r>
              <a:rPr lang="en-US" sz="3200" b="1" dirty="0" err="1"/>
              <a:t>तो</a:t>
            </a:r>
            <a:r>
              <a:rPr lang="en-US" sz="3200" b="1" dirty="0"/>
              <a:t> </a:t>
            </a:r>
            <a:r>
              <a:rPr lang="en-US" sz="3200" b="1" dirty="0" err="1"/>
              <a:t>समितीला</a:t>
            </a:r>
            <a:r>
              <a:rPr lang="en-US" sz="3200" b="1" dirty="0"/>
              <a:t> </a:t>
            </a:r>
            <a:r>
              <a:rPr lang="en-US" sz="3200" b="1" dirty="0" err="1"/>
              <a:t>त्याबाबत</a:t>
            </a:r>
            <a:r>
              <a:rPr lang="en-US" sz="3200" b="1" dirty="0"/>
              <a:t> </a:t>
            </a:r>
            <a:r>
              <a:rPr lang="en-US" sz="3200" b="1" dirty="0" err="1"/>
              <a:t>कळवील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त्याचा</a:t>
            </a:r>
            <a:r>
              <a:rPr lang="en-US" sz="3200" b="1" dirty="0"/>
              <a:t> </a:t>
            </a:r>
            <a:r>
              <a:rPr lang="en-US" sz="3200" b="1" dirty="0" err="1"/>
              <a:t>दावा</a:t>
            </a:r>
            <a:r>
              <a:rPr lang="en-US" sz="3200" b="1" dirty="0"/>
              <a:t> </a:t>
            </a:r>
            <a:r>
              <a:rPr lang="en-US" sz="3200" b="1" dirty="0" err="1"/>
              <a:t>विचारात</a:t>
            </a:r>
            <a:r>
              <a:rPr lang="en-US" sz="3200" b="1" dirty="0"/>
              <a:t> </a:t>
            </a:r>
            <a:r>
              <a:rPr lang="en-US" sz="3200" b="1" dirty="0" err="1"/>
              <a:t>घेण्यात</a:t>
            </a:r>
            <a:r>
              <a:rPr lang="en-US" sz="3200" b="1" dirty="0"/>
              <a:t> </a:t>
            </a:r>
            <a:r>
              <a:rPr lang="en-US" sz="3200" b="1" dirty="0" err="1"/>
              <a:t>येत</a:t>
            </a:r>
            <a:r>
              <a:rPr lang="en-US" sz="3200" b="1" dirty="0"/>
              <a:t> </a:t>
            </a:r>
            <a:r>
              <a:rPr lang="en-US" sz="3200" b="1" dirty="0" err="1"/>
              <a:t>असेल</a:t>
            </a:r>
            <a:r>
              <a:rPr lang="en-US" sz="3200" b="1" dirty="0"/>
              <a:t> </a:t>
            </a:r>
            <a:r>
              <a:rPr lang="en-US" sz="3200" b="1" dirty="0" err="1"/>
              <a:t>त्यावेळी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3200" b="1" dirty="0" err="1" smtClean="0"/>
              <a:t>तो</a:t>
            </a:r>
            <a:r>
              <a:rPr lang="en-US" sz="3200" b="1" dirty="0" smtClean="0"/>
              <a:t> </a:t>
            </a:r>
            <a:r>
              <a:rPr lang="en-US" sz="3200" b="1" dirty="0" err="1"/>
              <a:t>पडताळणीच्या</a:t>
            </a:r>
            <a:r>
              <a:rPr lang="en-US" sz="3200" b="1" dirty="0"/>
              <a:t> </a:t>
            </a:r>
            <a:r>
              <a:rPr lang="en-US" sz="3200" b="1" dirty="0" err="1"/>
              <a:t>प्रक्रियेत</a:t>
            </a:r>
            <a:r>
              <a:rPr lang="en-US" sz="3200" b="1" dirty="0"/>
              <a:t> </a:t>
            </a:r>
            <a:r>
              <a:rPr lang="en-US" sz="3200" b="1" dirty="0" err="1"/>
              <a:t>सहभागी</a:t>
            </a:r>
            <a:r>
              <a:rPr lang="en-US" sz="3200" b="1" dirty="0"/>
              <a:t> </a:t>
            </a:r>
            <a:r>
              <a:rPr lang="en-US" sz="3200" b="1" dirty="0" err="1"/>
              <a:t>होणार</a:t>
            </a:r>
            <a:r>
              <a:rPr lang="en-US" sz="3200" b="1" dirty="0"/>
              <a:t> </a:t>
            </a:r>
            <a:r>
              <a:rPr lang="en-US" sz="3200" b="1" dirty="0" err="1" smtClean="0"/>
              <a:t>नाही</a:t>
            </a:r>
            <a:r>
              <a:rPr lang="en-US" sz="3200" b="1" dirty="0" smtClean="0"/>
              <a:t>.</a:t>
            </a:r>
            <a:endParaRPr lang="mr-IN" sz="32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3200" b="1" dirty="0" err="1" smtClean="0"/>
              <a:t>अनुसूचित</a:t>
            </a:r>
            <a:r>
              <a:rPr lang="en-US" sz="3200" b="1" dirty="0" smtClean="0"/>
              <a:t> </a:t>
            </a:r>
            <a:r>
              <a:rPr lang="en-US" sz="3200" b="1" dirty="0" err="1"/>
              <a:t>जमाती</a:t>
            </a:r>
            <a:r>
              <a:rPr lang="en-US" sz="3200" b="1" dirty="0"/>
              <a:t> व </a:t>
            </a:r>
            <a:r>
              <a:rPr lang="en-US" sz="3200" b="1" dirty="0" err="1"/>
              <a:t>इतर</a:t>
            </a:r>
            <a:r>
              <a:rPr lang="en-US" sz="3200" b="1" dirty="0"/>
              <a:t> </a:t>
            </a:r>
            <a:r>
              <a:rPr lang="en-US" sz="3200" b="1" dirty="0" err="1"/>
              <a:t>पारंपरिक</a:t>
            </a:r>
            <a:r>
              <a:rPr lang="en-US" sz="3200" b="1" dirty="0"/>
              <a:t> </a:t>
            </a:r>
            <a:r>
              <a:rPr lang="en-US" sz="3200" b="1" dirty="0" err="1"/>
              <a:t>वननिवासी</a:t>
            </a:r>
            <a:r>
              <a:rPr lang="en-US" sz="3200" b="1" dirty="0"/>
              <a:t> (</a:t>
            </a:r>
            <a:r>
              <a:rPr lang="en-US" sz="3200" b="1" dirty="0" err="1"/>
              <a:t>वनहक्क</a:t>
            </a:r>
            <a:r>
              <a:rPr lang="en-US" sz="3200" b="1" dirty="0"/>
              <a:t> </a:t>
            </a:r>
            <a:r>
              <a:rPr lang="en-US" sz="3200" b="1" dirty="0" err="1"/>
              <a:t>मान्य</a:t>
            </a:r>
            <a:r>
              <a:rPr lang="en-US" sz="3200" b="1" dirty="0"/>
              <a:t> </a:t>
            </a:r>
            <a:r>
              <a:rPr lang="en-US" sz="3200" b="1" dirty="0" err="1"/>
              <a:t>करणे</a:t>
            </a:r>
            <a:r>
              <a:rPr lang="en-US" sz="3200" b="1" dirty="0"/>
              <a:t>) </a:t>
            </a:r>
            <a:r>
              <a:rPr lang="en-US" sz="3200" b="1" dirty="0" err="1"/>
              <a:t>सुधारित</a:t>
            </a:r>
            <a:r>
              <a:rPr lang="en-US" sz="3200" b="1" dirty="0"/>
              <a:t> </a:t>
            </a:r>
            <a:r>
              <a:rPr lang="en-US" sz="3200" b="1" dirty="0" err="1"/>
              <a:t>नियम</a:t>
            </a:r>
            <a:r>
              <a:rPr lang="en-US" sz="3200" b="1" dirty="0"/>
              <a:t>, २०१२ </a:t>
            </a:r>
            <a:r>
              <a:rPr lang="en-US" sz="3200" b="1" dirty="0" err="1"/>
              <a:t>अंमलात</a:t>
            </a:r>
            <a:r>
              <a:rPr lang="en-US" sz="3200" b="1" dirty="0"/>
              <a:t> </a:t>
            </a:r>
            <a:r>
              <a:rPr lang="en-US" sz="3200" b="1" dirty="0" err="1"/>
              <a:t>येण्यापूर्वी</a:t>
            </a:r>
            <a:r>
              <a:rPr lang="en-US" sz="3200" b="1" dirty="0"/>
              <a:t> </a:t>
            </a:r>
            <a:r>
              <a:rPr lang="en-US" sz="3200" b="1" dirty="0" err="1"/>
              <a:t>मान्य</a:t>
            </a:r>
            <a:r>
              <a:rPr lang="en-US" sz="3200" b="1" dirty="0"/>
              <a:t> केलेले </a:t>
            </a:r>
            <a:r>
              <a:rPr lang="en-US" sz="3200" b="1" dirty="0" err="1"/>
              <a:t>वनहक्क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सुरू</a:t>
            </a:r>
            <a:r>
              <a:rPr lang="en-US" sz="3200" b="1" dirty="0"/>
              <a:t> </a:t>
            </a:r>
            <a:r>
              <a:rPr lang="en-US" sz="3200" b="1" dirty="0" err="1"/>
              <a:t>केलेल्या</a:t>
            </a:r>
            <a:r>
              <a:rPr lang="en-US" sz="3200" b="1" dirty="0"/>
              <a:t> </a:t>
            </a:r>
            <a:r>
              <a:rPr lang="en-US" sz="3200" b="1" dirty="0" err="1"/>
              <a:t>दाव्यांच्या</a:t>
            </a:r>
            <a:r>
              <a:rPr lang="en-US" sz="3200" b="1" dirty="0"/>
              <a:t> </a:t>
            </a:r>
            <a:r>
              <a:rPr lang="en-US" sz="3200" b="1" dirty="0" err="1"/>
              <a:t>पडताळणीची</a:t>
            </a:r>
            <a:r>
              <a:rPr lang="en-US" sz="3200" b="1" dirty="0"/>
              <a:t> </a:t>
            </a:r>
            <a:r>
              <a:rPr lang="en-US" sz="3200" b="1" dirty="0" err="1"/>
              <a:t>प्रक्रिया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3200" b="1" dirty="0" err="1" smtClean="0"/>
              <a:t>यावर</a:t>
            </a:r>
            <a:r>
              <a:rPr lang="en-US" sz="3200" b="1" dirty="0" smtClean="0"/>
              <a:t> </a:t>
            </a:r>
            <a:r>
              <a:rPr lang="en-US" sz="3200" b="1" dirty="0" err="1"/>
              <a:t>वनहक्क</a:t>
            </a:r>
            <a:r>
              <a:rPr lang="en-US" sz="3200" b="1" dirty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 </a:t>
            </a:r>
            <a:r>
              <a:rPr lang="en-US" sz="3200" b="1" dirty="0" err="1"/>
              <a:t>पुन्हा</a:t>
            </a:r>
            <a:r>
              <a:rPr lang="en-US" sz="3200" b="1" dirty="0"/>
              <a:t> </a:t>
            </a:r>
            <a:r>
              <a:rPr lang="en-US" sz="3200" b="1" dirty="0" err="1"/>
              <a:t>नव्याने</a:t>
            </a:r>
            <a:r>
              <a:rPr lang="en-US" sz="3200" b="1" dirty="0"/>
              <a:t> </a:t>
            </a:r>
            <a:r>
              <a:rPr lang="en-US" sz="3200" b="1" dirty="0" err="1"/>
              <a:t>विचार</a:t>
            </a:r>
            <a:r>
              <a:rPr lang="en-US" sz="3200" b="1" dirty="0"/>
              <a:t> </a:t>
            </a:r>
            <a:r>
              <a:rPr lang="en-US" sz="3200" b="1" dirty="0" err="1"/>
              <a:t>करणार</a:t>
            </a:r>
            <a:r>
              <a:rPr lang="en-US" sz="3200" b="1" dirty="0"/>
              <a:t> </a:t>
            </a:r>
            <a:r>
              <a:rPr lang="en-US" sz="3200" b="1" dirty="0" err="1" smtClean="0"/>
              <a:t>नाही</a:t>
            </a:r>
            <a:r>
              <a:rPr lang="mr-IN" sz="3200" b="1" dirty="0" smtClean="0"/>
              <a:t>.</a:t>
            </a:r>
            <a:r>
              <a:rPr lang="en-US" sz="3200" b="1" dirty="0" smtClean="0">
                <a:latin typeface="Mangal" pitchFamily="18" charset="0"/>
                <a:cs typeface="Mangal" pitchFamily="18" charset="0"/>
              </a:rPr>
              <a:t> </a:t>
            </a:r>
            <a:endParaRPr lang="en-US" sz="3600" b="1" dirty="0"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56000" y="6019800"/>
            <a:ext cx="4470400" cy="36512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88482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0" y="533400"/>
            <a:ext cx="464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४-- </a:t>
            </a:r>
            <a:r>
              <a:rPr lang="en-US" sz="3200" b="1" dirty="0" err="1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ग्रामसभेची</a:t>
            </a:r>
            <a:r>
              <a:rPr lang="en-US" sz="3200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कार्य</a:t>
            </a:r>
            <a:endParaRPr lang="en-US" sz="32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186220"/>
            <a:ext cx="11353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वनहक्काचे</a:t>
            </a:r>
            <a:r>
              <a:rPr lang="en-US" sz="2400" b="1" dirty="0" smtClean="0"/>
              <a:t> </a:t>
            </a:r>
            <a:r>
              <a:rPr lang="en-US" sz="2400" b="1" dirty="0"/>
              <a:t>व </a:t>
            </a:r>
            <a:r>
              <a:rPr lang="en-US" sz="2400" b="1" dirty="0" err="1"/>
              <a:t>व्याप्ती</a:t>
            </a:r>
            <a:r>
              <a:rPr lang="en-US" sz="2400" b="1" dirty="0"/>
              <a:t> </a:t>
            </a:r>
            <a:r>
              <a:rPr lang="en-US" sz="2400" b="1" dirty="0" err="1"/>
              <a:t>निर्धारीत</a:t>
            </a:r>
            <a:r>
              <a:rPr lang="en-US" sz="2400" b="1" dirty="0"/>
              <a:t> </a:t>
            </a:r>
            <a:r>
              <a:rPr lang="en-US" sz="2400" b="1" dirty="0" err="1"/>
              <a:t>करण्याची</a:t>
            </a:r>
            <a:r>
              <a:rPr lang="en-US" sz="2400" b="1" dirty="0"/>
              <a:t> </a:t>
            </a:r>
            <a:r>
              <a:rPr lang="en-US" sz="2400" b="1" dirty="0" err="1"/>
              <a:t>प्रक्रिया</a:t>
            </a:r>
            <a:r>
              <a:rPr lang="en-US" sz="2400" b="1" dirty="0"/>
              <a:t> </a:t>
            </a:r>
            <a:r>
              <a:rPr lang="en-US" sz="2400" b="1" dirty="0" err="1"/>
              <a:t>सुरू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r>
              <a:rPr lang="en-US" sz="2400" b="1" dirty="0" err="1"/>
              <a:t>त्याच्यासंबंधित</a:t>
            </a:r>
            <a:r>
              <a:rPr lang="en-US" sz="2400" b="1" dirty="0"/>
              <a:t> </a:t>
            </a:r>
            <a:r>
              <a:rPr lang="en-US" sz="2400" b="1" dirty="0" err="1"/>
              <a:t>दावे</a:t>
            </a:r>
            <a:r>
              <a:rPr lang="en-US" sz="2400" b="1" dirty="0"/>
              <a:t> </a:t>
            </a:r>
            <a:r>
              <a:rPr lang="en-US" sz="2400" b="1" dirty="0" err="1"/>
              <a:t>प्राप्त</a:t>
            </a:r>
            <a:r>
              <a:rPr lang="en-US" sz="2400" b="1" dirty="0"/>
              <a:t> </a:t>
            </a:r>
            <a:r>
              <a:rPr lang="en-US" sz="2400" b="1" dirty="0" err="1"/>
              <a:t>करून</a:t>
            </a:r>
            <a:r>
              <a:rPr lang="en-US" sz="2400" b="1" dirty="0"/>
              <a:t> </a:t>
            </a:r>
            <a:r>
              <a:rPr lang="en-US" sz="2400" b="1" dirty="0" err="1"/>
              <a:t>त्यांची</a:t>
            </a:r>
            <a:r>
              <a:rPr lang="en-US" sz="2400" b="1" dirty="0"/>
              <a:t> </a:t>
            </a:r>
            <a:r>
              <a:rPr lang="en-US" sz="2400" b="1" dirty="0" err="1" smtClean="0"/>
              <a:t>सुनावणी</a:t>
            </a:r>
            <a:r>
              <a:rPr lang="mr-IN" sz="2400" b="1" dirty="0"/>
              <a:t> </a:t>
            </a:r>
            <a:r>
              <a:rPr lang="en-US" sz="2400" b="1" dirty="0" err="1" smtClean="0"/>
              <a:t>करील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वनहक्कांच्या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मागणीदारांची</a:t>
            </a:r>
            <a:r>
              <a:rPr lang="en-US" sz="2400" b="1" dirty="0"/>
              <a:t> </a:t>
            </a:r>
            <a:r>
              <a:rPr lang="en-US" sz="2400" b="1" dirty="0" err="1"/>
              <a:t>यादी</a:t>
            </a:r>
            <a:r>
              <a:rPr lang="en-US" sz="2400" b="1" dirty="0"/>
              <a:t> </a:t>
            </a:r>
            <a:r>
              <a:rPr lang="en-US" sz="2400" b="1" dirty="0" err="1"/>
              <a:t>तयार</a:t>
            </a:r>
            <a:r>
              <a:rPr lang="en-US" sz="2400" b="1" dirty="0"/>
              <a:t> </a:t>
            </a:r>
            <a:r>
              <a:rPr lang="en-US" sz="2400" b="1" dirty="0" err="1" smtClean="0"/>
              <a:t>करी</a:t>
            </a:r>
            <a:r>
              <a:rPr lang="mr-IN" sz="2400" b="1" dirty="0" smtClean="0"/>
              <a:t>ल</a:t>
            </a:r>
            <a:r>
              <a:rPr lang="en-US" sz="2400" b="1" dirty="0" smtClean="0"/>
              <a:t> </a:t>
            </a:r>
            <a:r>
              <a:rPr lang="en-US" sz="2400" b="1" dirty="0"/>
              <a:t>व </a:t>
            </a:r>
            <a:r>
              <a:rPr lang="en-US" sz="2400" b="1" dirty="0" err="1"/>
              <a:t>मागणीदार</a:t>
            </a:r>
            <a:r>
              <a:rPr lang="en-US" sz="2400" b="1" dirty="0"/>
              <a:t> व </a:t>
            </a:r>
            <a:r>
              <a:rPr lang="en-US" sz="2400" b="1" dirty="0" err="1"/>
              <a:t>त्यांचे</a:t>
            </a:r>
            <a:r>
              <a:rPr lang="en-US" sz="2400" b="1" dirty="0"/>
              <a:t> </a:t>
            </a:r>
            <a:r>
              <a:rPr lang="en-US" sz="2400" b="1" dirty="0" err="1"/>
              <a:t>दावे</a:t>
            </a:r>
            <a:r>
              <a:rPr lang="en-US" sz="2400" b="1" dirty="0"/>
              <a:t> </a:t>
            </a:r>
            <a:r>
              <a:rPr lang="en-US" sz="2400" b="1" dirty="0" err="1"/>
              <a:t>यांच्या</a:t>
            </a:r>
            <a:r>
              <a:rPr lang="en-US" sz="2400" b="1" dirty="0"/>
              <a:t> </a:t>
            </a:r>
            <a:r>
              <a:rPr lang="en-US" sz="2400" b="1" dirty="0" err="1"/>
              <a:t>केंद्र</a:t>
            </a:r>
            <a:r>
              <a:rPr lang="en-US" sz="2400" b="1" dirty="0"/>
              <a:t> </a:t>
            </a:r>
            <a:r>
              <a:rPr lang="en-US" sz="2400" b="1" dirty="0" err="1"/>
              <a:t>सरकारने</a:t>
            </a:r>
            <a:r>
              <a:rPr lang="en-US" sz="2400" b="1" dirty="0"/>
              <a:t> </a:t>
            </a:r>
            <a:r>
              <a:rPr lang="en-US" sz="2400" b="1" dirty="0" err="1"/>
              <a:t>आदेशाद्वारे</a:t>
            </a:r>
            <a:r>
              <a:rPr lang="en-US" sz="2400" b="1" dirty="0"/>
              <a:t> </a:t>
            </a:r>
            <a:r>
              <a:rPr lang="en-US" sz="2400" b="1" dirty="0" err="1" smtClean="0"/>
              <a:t>निर्धारित</a:t>
            </a:r>
            <a:r>
              <a:rPr lang="mr-IN" sz="2400" b="1" dirty="0"/>
              <a:t> </a:t>
            </a:r>
            <a:r>
              <a:rPr lang="en-US" sz="2400" b="1" dirty="0" err="1" smtClean="0"/>
              <a:t>केलेल्या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अशा</a:t>
            </a:r>
            <a:r>
              <a:rPr lang="en-US" sz="2400" b="1" dirty="0"/>
              <a:t> </a:t>
            </a:r>
            <a:r>
              <a:rPr lang="en-US" sz="2400" b="1" dirty="0" err="1"/>
              <a:t>तपशिलांचा</a:t>
            </a:r>
            <a:r>
              <a:rPr lang="en-US" sz="2400" b="1" dirty="0"/>
              <a:t> </a:t>
            </a:r>
            <a:r>
              <a:rPr lang="en-US" sz="2400" b="1" dirty="0" err="1"/>
              <a:t>अंतर्भाव</a:t>
            </a:r>
            <a:r>
              <a:rPr lang="en-US" sz="2400" b="1" dirty="0"/>
              <a:t> </a:t>
            </a:r>
            <a:r>
              <a:rPr lang="en-US" sz="2400" b="1" dirty="0" err="1"/>
              <a:t>असलेली</a:t>
            </a:r>
            <a:r>
              <a:rPr lang="en-US" sz="2400" b="1" dirty="0"/>
              <a:t> </a:t>
            </a:r>
            <a:r>
              <a:rPr lang="en-US" sz="2400" b="1" dirty="0" err="1"/>
              <a:t>नोंदवही</a:t>
            </a:r>
            <a:r>
              <a:rPr lang="en-US" sz="2400" b="1" dirty="0"/>
              <a:t> </a:t>
            </a:r>
            <a:r>
              <a:rPr lang="en-US" sz="2400" b="1" dirty="0" err="1" smtClean="0"/>
              <a:t>ठेवील</a:t>
            </a:r>
            <a:r>
              <a:rPr lang="en-US" sz="2400" b="1" dirty="0" smtClean="0"/>
              <a:t>.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हितसंबंधित</a:t>
            </a:r>
            <a:r>
              <a:rPr lang="en-US" sz="2400" b="1" dirty="0" smtClean="0"/>
              <a:t> </a:t>
            </a:r>
            <a:r>
              <a:rPr lang="en-US" sz="2400" b="1" dirty="0" err="1"/>
              <a:t>व्यक्ती</a:t>
            </a:r>
            <a:r>
              <a:rPr lang="en-US" sz="2400" b="1" dirty="0"/>
              <a:t> व </a:t>
            </a:r>
            <a:r>
              <a:rPr lang="en-US" sz="2400" b="1" dirty="0" err="1"/>
              <a:t>संबंधित</a:t>
            </a:r>
            <a:r>
              <a:rPr lang="en-US" sz="2400" b="1" dirty="0"/>
              <a:t> </a:t>
            </a:r>
            <a:r>
              <a:rPr lang="en-US" sz="2400" b="1" dirty="0" err="1"/>
              <a:t>प्राधिकरण</a:t>
            </a:r>
            <a:r>
              <a:rPr lang="en-US" sz="2400" b="1" dirty="0"/>
              <a:t> </a:t>
            </a:r>
            <a:r>
              <a:rPr lang="en-US" sz="2400" b="1" dirty="0" err="1"/>
              <a:t>यांना</a:t>
            </a:r>
            <a:r>
              <a:rPr lang="en-US" sz="2400" b="1" dirty="0"/>
              <a:t> </a:t>
            </a:r>
            <a:r>
              <a:rPr lang="en-US" sz="2400" b="1" dirty="0" err="1"/>
              <a:t>वाजवी</a:t>
            </a:r>
            <a:r>
              <a:rPr lang="en-US" sz="2400" b="1" dirty="0"/>
              <a:t> </a:t>
            </a:r>
            <a:r>
              <a:rPr lang="en-US" sz="2400" b="1" dirty="0" err="1"/>
              <a:t>संधी</a:t>
            </a:r>
            <a:r>
              <a:rPr lang="en-US" sz="2400" b="1" dirty="0"/>
              <a:t> </a:t>
            </a:r>
            <a:r>
              <a:rPr lang="en-US" sz="2400" b="1" dirty="0" err="1"/>
              <a:t>दिल्यानंतर</a:t>
            </a:r>
            <a:r>
              <a:rPr lang="en-US" sz="2400" b="1" dirty="0"/>
              <a:t>, </a:t>
            </a:r>
            <a:r>
              <a:rPr lang="en-US" sz="2400" b="1" dirty="0" err="1"/>
              <a:t>वनहक्कांच्या</a:t>
            </a:r>
            <a:r>
              <a:rPr lang="en-US" sz="2400" b="1" dirty="0"/>
              <a:t> </a:t>
            </a:r>
            <a:r>
              <a:rPr lang="en-US" sz="2400" b="1" dirty="0" err="1"/>
              <a:t>मागण्यांचा</a:t>
            </a:r>
            <a:r>
              <a:rPr lang="en-US" sz="2400" b="1" dirty="0"/>
              <a:t> </a:t>
            </a:r>
            <a:r>
              <a:rPr lang="en-US" sz="2400" b="1" dirty="0" err="1"/>
              <a:t>निर्णय</a:t>
            </a:r>
            <a:r>
              <a:rPr lang="en-US" sz="2400" b="1" dirty="0"/>
              <a:t> </a:t>
            </a:r>
            <a:r>
              <a:rPr lang="en-US" sz="2400" b="1" dirty="0" err="1"/>
              <a:t>संमत</a:t>
            </a:r>
            <a:r>
              <a:rPr lang="en-US" sz="2400" b="1" dirty="0"/>
              <a:t> </a:t>
            </a:r>
            <a:r>
              <a:rPr lang="en-US" sz="2400" b="1" dirty="0" err="1"/>
              <a:t>करीत</a:t>
            </a:r>
            <a:r>
              <a:rPr lang="en-US" sz="2400" b="1" dirty="0"/>
              <a:t> व </a:t>
            </a:r>
            <a:r>
              <a:rPr lang="en-US" sz="2400" b="1" dirty="0" err="1"/>
              <a:t>तो</a:t>
            </a:r>
            <a:r>
              <a:rPr lang="en-US" sz="2400" b="1" dirty="0"/>
              <a:t> </a:t>
            </a:r>
            <a:r>
              <a:rPr lang="en-US" sz="2400" b="1" dirty="0" err="1"/>
              <a:t>उपविभागस्तरीय</a:t>
            </a:r>
            <a:r>
              <a:rPr lang="en-US" sz="2400" b="1" dirty="0"/>
              <a:t> समितीकडे </a:t>
            </a:r>
            <a:r>
              <a:rPr lang="en-US" sz="2400" b="1" dirty="0" err="1"/>
              <a:t>अग्रेषित</a:t>
            </a:r>
            <a:r>
              <a:rPr lang="en-US" sz="2400" b="1" dirty="0"/>
              <a:t> </a:t>
            </a:r>
            <a:r>
              <a:rPr lang="en-US" sz="2400" b="1" dirty="0" err="1" smtClean="0"/>
              <a:t>करील</a:t>
            </a:r>
            <a:r>
              <a:rPr lang="en-US" sz="2400" b="1" dirty="0" smtClean="0"/>
              <a:t>.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अधिनियमाच्या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कलम</a:t>
            </a:r>
            <a:r>
              <a:rPr lang="en-US" sz="2400" b="1" dirty="0"/>
              <a:t> ४ </a:t>
            </a:r>
            <a:r>
              <a:rPr lang="en-US" sz="2400" b="1" dirty="0" err="1"/>
              <a:t>पोट-कलम</a:t>
            </a:r>
            <a:r>
              <a:rPr lang="en-US" sz="2400" b="1" dirty="0"/>
              <a:t> (२) </a:t>
            </a:r>
            <a:r>
              <a:rPr lang="en-US" sz="2400" b="1" dirty="0" err="1"/>
              <a:t>यांच्या</a:t>
            </a:r>
            <a:r>
              <a:rPr lang="en-US" sz="2400" b="1" dirty="0"/>
              <a:t> </a:t>
            </a:r>
            <a:r>
              <a:rPr lang="en-US" sz="2400" b="1" dirty="0" err="1"/>
              <a:t>खंड</a:t>
            </a:r>
            <a:r>
              <a:rPr lang="en-US" sz="2400" b="1" dirty="0"/>
              <a:t> (ङ) </a:t>
            </a:r>
            <a:r>
              <a:rPr lang="en-US" sz="2400" b="1" dirty="0" err="1"/>
              <a:t>अन्वये</a:t>
            </a:r>
            <a:r>
              <a:rPr lang="en-US" sz="2400" b="1" dirty="0"/>
              <a:t> </a:t>
            </a:r>
            <a:r>
              <a:rPr lang="en-US" sz="2400" b="1" dirty="0" err="1"/>
              <a:t>पुनर्वसाहतींची</a:t>
            </a:r>
            <a:r>
              <a:rPr lang="en-US" sz="2400" b="1" dirty="0"/>
              <a:t> </a:t>
            </a:r>
            <a:r>
              <a:rPr lang="en-US" sz="2400" b="1" dirty="0" err="1"/>
              <a:t>पॅकेजेस</a:t>
            </a:r>
            <a:r>
              <a:rPr lang="en-US" sz="2400" b="1" dirty="0"/>
              <a:t> </a:t>
            </a:r>
            <a:r>
              <a:rPr lang="en-US" sz="2400" b="1" dirty="0" err="1"/>
              <a:t>विचारात</a:t>
            </a:r>
            <a:r>
              <a:rPr lang="en-US" sz="2400" b="1" dirty="0"/>
              <a:t> </a:t>
            </a:r>
            <a:r>
              <a:rPr lang="en-US" sz="2400" b="1" dirty="0" err="1"/>
              <a:t>घेईल</a:t>
            </a:r>
            <a:r>
              <a:rPr lang="en-US" sz="2400" b="1" dirty="0"/>
              <a:t> व </a:t>
            </a:r>
            <a:r>
              <a:rPr lang="en-US" sz="2400" b="1" dirty="0" err="1"/>
              <a:t>यथोचित</a:t>
            </a:r>
            <a:r>
              <a:rPr lang="en-US" sz="2400" b="1" dirty="0"/>
              <a:t> </a:t>
            </a:r>
            <a:r>
              <a:rPr lang="en-US" sz="2400" b="1" dirty="0" err="1"/>
              <a:t>निर्णय</a:t>
            </a:r>
            <a:r>
              <a:rPr lang="en-US" sz="2400" b="1" dirty="0"/>
              <a:t> </a:t>
            </a:r>
            <a:r>
              <a:rPr lang="en-US" sz="2400" b="1" dirty="0" err="1"/>
              <a:t>संमत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; </a:t>
            </a:r>
            <a:r>
              <a:rPr lang="en-US" sz="2400" b="1" dirty="0" err="1" smtClean="0"/>
              <a:t>आणि</a:t>
            </a:r>
            <a:endParaRPr lang="mr-IN" sz="2400" b="1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अधिनियमाच्या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कलम</a:t>
            </a:r>
            <a:r>
              <a:rPr lang="en-US" sz="2400" b="1" dirty="0"/>
              <a:t> ५ </a:t>
            </a:r>
            <a:r>
              <a:rPr lang="en-US" sz="2400" b="1" dirty="0" err="1"/>
              <a:t>च्या</a:t>
            </a:r>
            <a:r>
              <a:rPr lang="en-US" sz="2400" b="1" dirty="0"/>
              <a:t> </a:t>
            </a:r>
            <a:r>
              <a:rPr lang="en-US" sz="2400" b="1" dirty="0" err="1"/>
              <a:t>तरतुदी</a:t>
            </a:r>
            <a:r>
              <a:rPr lang="en-US" sz="2400" b="1" dirty="0"/>
              <a:t> </a:t>
            </a:r>
            <a:r>
              <a:rPr lang="en-US" sz="2400" b="1" dirty="0" err="1"/>
              <a:t>अंमलात</a:t>
            </a:r>
            <a:r>
              <a:rPr lang="en-US" sz="2400" b="1" dirty="0"/>
              <a:t> </a:t>
            </a:r>
            <a:r>
              <a:rPr lang="en-US" sz="2400" b="1" dirty="0" err="1"/>
              <a:t>आणण्याच्यादृष्टीने</a:t>
            </a:r>
            <a:r>
              <a:rPr lang="en-US" sz="2400" b="1" dirty="0"/>
              <a:t>, </a:t>
            </a:r>
            <a:r>
              <a:rPr lang="en-US" sz="2400" b="1" dirty="0" err="1"/>
              <a:t>वन्य</a:t>
            </a:r>
            <a:r>
              <a:rPr lang="en-US" sz="2400" b="1" dirty="0"/>
              <a:t> </a:t>
            </a:r>
            <a:r>
              <a:rPr lang="en-US" sz="2400" b="1" dirty="0" err="1"/>
              <a:t>जीवन</a:t>
            </a:r>
            <a:r>
              <a:rPr lang="en-US" sz="2400" b="1" dirty="0"/>
              <a:t>, </a:t>
            </a:r>
            <a:r>
              <a:rPr lang="en-US" sz="2400" b="1" dirty="0" err="1"/>
              <a:t>वन</a:t>
            </a:r>
            <a:r>
              <a:rPr lang="en-US" sz="2400" b="1" dirty="0"/>
              <a:t> व </a:t>
            </a:r>
            <a:r>
              <a:rPr lang="en-US" sz="2400" b="1" dirty="0" err="1"/>
              <a:t>जैविक</a:t>
            </a:r>
            <a:r>
              <a:rPr lang="en-US" sz="2400" b="1" dirty="0"/>
              <a:t> </a:t>
            </a:r>
            <a:r>
              <a:rPr lang="en-US" sz="2400" b="1" dirty="0" err="1"/>
              <a:t>विविधता</a:t>
            </a:r>
            <a:r>
              <a:rPr lang="en-US" sz="2400" b="1" dirty="0"/>
              <a:t> </a:t>
            </a:r>
            <a:r>
              <a:rPr lang="en-US" sz="2400" b="1" dirty="0" err="1"/>
              <a:t>यांचे</a:t>
            </a:r>
            <a:r>
              <a:rPr lang="en-US" sz="2400" b="1" dirty="0"/>
              <a:t> </a:t>
            </a:r>
            <a:r>
              <a:rPr lang="en-US" sz="2400" b="1" dirty="0" err="1"/>
              <a:t>संरक्षण</a:t>
            </a:r>
            <a:r>
              <a:rPr lang="en-US" sz="2400" b="1" dirty="0"/>
              <a:t> </a:t>
            </a:r>
            <a:r>
              <a:rPr lang="en-US" sz="2400" b="1" dirty="0" err="1"/>
              <a:t>करण्यासाठी</a:t>
            </a:r>
            <a:r>
              <a:rPr lang="en-US" sz="2400" b="1" dirty="0"/>
              <a:t> </a:t>
            </a:r>
            <a:r>
              <a:rPr lang="en-US" sz="2400" b="1" dirty="0" err="1"/>
              <a:t>तिच्या</a:t>
            </a:r>
            <a:r>
              <a:rPr lang="en-US" sz="2400" b="1" dirty="0"/>
              <a:t> </a:t>
            </a:r>
            <a:r>
              <a:rPr lang="en-US" sz="2400" b="1" dirty="0" err="1"/>
              <a:t>सदस्यांमधून</a:t>
            </a:r>
            <a:r>
              <a:rPr lang="en-US" sz="2400" b="1" dirty="0"/>
              <a:t> </a:t>
            </a:r>
            <a:r>
              <a:rPr lang="en-US" sz="2400" b="1" dirty="0" err="1"/>
              <a:t>समिती</a:t>
            </a:r>
            <a:r>
              <a:rPr lang="en-US" sz="2400" b="1" dirty="0"/>
              <a:t> </a:t>
            </a:r>
            <a:r>
              <a:rPr lang="en-US" sz="2400" b="1" dirty="0" err="1"/>
              <a:t>गठीत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. </a:t>
            </a:r>
            <a:endParaRPr lang="mr-IN" sz="2400" b="1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अनुसूचित</a:t>
            </a:r>
            <a:r>
              <a:rPr lang="en-US" sz="2400" b="1" dirty="0" smtClean="0"/>
              <a:t> </a:t>
            </a:r>
            <a:r>
              <a:rPr lang="en-US" sz="2400" b="1" dirty="0" err="1"/>
              <a:t>जमातीचे</a:t>
            </a:r>
            <a:r>
              <a:rPr lang="en-US" sz="2400" b="1" dirty="0"/>
              <a:t> </a:t>
            </a:r>
            <a:r>
              <a:rPr lang="en-US" sz="2400" b="1" dirty="0" err="1"/>
              <a:t>वननिवासी</a:t>
            </a:r>
            <a:r>
              <a:rPr lang="en-US" sz="2400" b="1" dirty="0"/>
              <a:t> व </a:t>
            </a:r>
            <a:r>
              <a:rPr lang="en-US" sz="2400" b="1" dirty="0" err="1"/>
              <a:t>इतर</a:t>
            </a:r>
            <a:r>
              <a:rPr lang="en-US" sz="2400" b="1" dirty="0"/>
              <a:t> </a:t>
            </a:r>
            <a:r>
              <a:rPr lang="en-US" sz="2400" b="1" dirty="0" err="1"/>
              <a:t>पारंपरिक</a:t>
            </a:r>
            <a:r>
              <a:rPr lang="en-US" sz="2400" b="1" dirty="0"/>
              <a:t> </a:t>
            </a:r>
            <a:r>
              <a:rPr lang="en-US" sz="2400" b="1" dirty="0" err="1"/>
              <a:t>वननिवासी</a:t>
            </a:r>
            <a:r>
              <a:rPr lang="en-US" sz="2400" b="1" dirty="0"/>
              <a:t> </a:t>
            </a:r>
            <a:r>
              <a:rPr lang="en-US" sz="2400" b="1" dirty="0" err="1"/>
              <a:t>यांच्या</a:t>
            </a:r>
            <a:r>
              <a:rPr lang="en-US" sz="2400" b="1" dirty="0"/>
              <a:t> </a:t>
            </a:r>
            <a:r>
              <a:rPr lang="en-US" sz="2400" b="1" dirty="0" err="1"/>
              <a:t>फायद्यासाठी</a:t>
            </a:r>
            <a:r>
              <a:rPr lang="en-US" sz="2400" b="1" dirty="0"/>
              <a:t> </a:t>
            </a:r>
            <a:r>
              <a:rPr lang="en-US" sz="2400" b="1" dirty="0" err="1"/>
              <a:t>अशा</a:t>
            </a:r>
            <a:r>
              <a:rPr lang="en-US" sz="2400" b="1" dirty="0"/>
              <a:t> </a:t>
            </a:r>
            <a:r>
              <a:rPr lang="en-US" sz="2400" b="1" dirty="0" err="1"/>
              <a:t>सामूहिक</a:t>
            </a:r>
            <a:r>
              <a:rPr lang="en-US" sz="2400" b="1" dirty="0"/>
              <a:t> वनसंपत्तीचे </a:t>
            </a:r>
            <a:r>
              <a:rPr lang="en-US" sz="2400" b="1" dirty="0" err="1"/>
              <a:t>निरंतर</a:t>
            </a:r>
            <a:r>
              <a:rPr lang="en-US" sz="2400" b="1" dirty="0"/>
              <a:t> व </a:t>
            </a:r>
            <a:r>
              <a:rPr lang="en-US" sz="2400" b="1" dirty="0" err="1"/>
              <a:t>समसमान</a:t>
            </a:r>
            <a:r>
              <a:rPr lang="en-US" sz="2400" b="1" dirty="0"/>
              <a:t> </a:t>
            </a:r>
            <a:r>
              <a:rPr lang="en-US" sz="2400" b="1" dirty="0" err="1"/>
              <a:t>व्यवस्थापन</a:t>
            </a:r>
            <a:r>
              <a:rPr lang="en-US" sz="2400" b="1" dirty="0"/>
              <a:t> </a:t>
            </a:r>
            <a:r>
              <a:rPr lang="en-US" sz="2400" b="1" dirty="0" err="1"/>
              <a:t>करण्यासाठी</a:t>
            </a:r>
            <a:r>
              <a:rPr lang="en-US" sz="2400" b="1" dirty="0"/>
              <a:t> </a:t>
            </a:r>
            <a:endParaRPr lang="mr-IN" sz="2400" b="1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56000" y="6019800"/>
            <a:ext cx="4470400" cy="36512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97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0" y="457200"/>
            <a:ext cx="464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४-- </a:t>
            </a:r>
            <a:r>
              <a:rPr lang="en-US" sz="3200" b="1" dirty="0" err="1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ग्रामसभेची</a:t>
            </a:r>
            <a:r>
              <a:rPr lang="en-US" sz="3200" b="1" dirty="0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Mangal" pitchFamily="18" charset="0"/>
                <a:cs typeface="Mangal" pitchFamily="18" charset="0"/>
              </a:rPr>
              <a:t>कार्य</a:t>
            </a:r>
            <a:endParaRPr lang="en-US" sz="32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838200"/>
            <a:ext cx="118872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 smtClean="0"/>
              <a:t>सामूहिक</a:t>
            </a:r>
            <a:r>
              <a:rPr lang="en-US" sz="2400" b="1" dirty="0" smtClean="0"/>
              <a:t> </a:t>
            </a:r>
            <a:r>
              <a:rPr lang="en-US" sz="2400" b="1" dirty="0"/>
              <a:t>वनसंपत्तीचे </a:t>
            </a:r>
            <a:r>
              <a:rPr lang="en-US" sz="2400" b="1" dirty="0" err="1"/>
              <a:t>संवर्धन</a:t>
            </a:r>
            <a:r>
              <a:rPr lang="en-US" sz="2400" b="1" dirty="0"/>
              <a:t> </a:t>
            </a:r>
            <a:r>
              <a:rPr lang="en-US" sz="2400" b="1" dirty="0" err="1"/>
              <a:t>करण्याची</a:t>
            </a:r>
            <a:r>
              <a:rPr lang="en-US" sz="2400" b="1" dirty="0"/>
              <a:t> व </a:t>
            </a:r>
            <a:r>
              <a:rPr lang="en-US" sz="2400" b="1" dirty="0" err="1"/>
              <a:t>तिचे</a:t>
            </a:r>
            <a:r>
              <a:rPr lang="en-US" sz="2400" b="1" dirty="0"/>
              <a:t> </a:t>
            </a:r>
            <a:r>
              <a:rPr lang="en-US" sz="2400" b="1" dirty="0" err="1"/>
              <a:t>व्यवस्थापन</a:t>
            </a:r>
            <a:r>
              <a:rPr lang="en-US" sz="2400" b="1" dirty="0"/>
              <a:t> </a:t>
            </a:r>
            <a:r>
              <a:rPr lang="en-US" sz="2400" b="1" dirty="0" err="1"/>
              <a:t>करण्याची</a:t>
            </a:r>
            <a:r>
              <a:rPr lang="en-US" sz="2400" b="1" dirty="0"/>
              <a:t> </a:t>
            </a:r>
            <a:r>
              <a:rPr lang="en-US" sz="2400" b="1" dirty="0" err="1"/>
              <a:t>योजना</a:t>
            </a:r>
            <a:r>
              <a:rPr lang="en-US" sz="2400" b="1" dirty="0"/>
              <a:t> </a:t>
            </a:r>
            <a:r>
              <a:rPr lang="en-US" sz="2400" b="1" dirty="0" err="1"/>
              <a:t>तयार</a:t>
            </a:r>
            <a:r>
              <a:rPr lang="en-US" sz="2400" b="1" dirty="0"/>
              <a:t> </a:t>
            </a:r>
            <a:r>
              <a:rPr lang="en-US" sz="2400" b="1" dirty="0" err="1"/>
              <a:t>करणाच्या</a:t>
            </a:r>
            <a:r>
              <a:rPr lang="en-US" sz="2400" b="1" dirty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r>
              <a:rPr lang="en-US" sz="2400" b="1" dirty="0" err="1"/>
              <a:t>वनविभागाच्या</a:t>
            </a:r>
            <a:r>
              <a:rPr lang="en-US" sz="2400" b="1" dirty="0"/>
              <a:t> </a:t>
            </a:r>
            <a:r>
              <a:rPr lang="en-US" sz="2400" b="1" dirty="0" err="1"/>
              <a:t>सूक्ष्म</a:t>
            </a:r>
            <a:r>
              <a:rPr lang="en-US" sz="2400" b="1" dirty="0"/>
              <a:t> </a:t>
            </a:r>
            <a:r>
              <a:rPr lang="en-US" sz="2400" b="1" dirty="0" err="1"/>
              <a:t>योजना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चालू</a:t>
            </a:r>
            <a:r>
              <a:rPr lang="en-US" sz="2400" b="1" dirty="0"/>
              <a:t> </a:t>
            </a:r>
            <a:r>
              <a:rPr lang="en-US" sz="2400" b="1" dirty="0" err="1"/>
              <a:t>योजना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व्यवस्थापन</a:t>
            </a:r>
            <a:r>
              <a:rPr lang="en-US" sz="2400" b="1" dirty="0"/>
              <a:t> </a:t>
            </a:r>
            <a:r>
              <a:rPr lang="en-US" sz="2400" b="1" dirty="0" err="1"/>
              <a:t>योजनांबरोबर</a:t>
            </a:r>
            <a:r>
              <a:rPr lang="en-US" sz="2400" b="1" dirty="0"/>
              <a:t> </a:t>
            </a:r>
            <a:r>
              <a:rPr lang="en-US" sz="2400" b="1" dirty="0" err="1"/>
              <a:t>अशा</a:t>
            </a:r>
            <a:r>
              <a:rPr lang="en-US" sz="2400" b="1" dirty="0"/>
              <a:t> </a:t>
            </a:r>
            <a:r>
              <a:rPr lang="en-US" sz="2400" b="1" dirty="0" err="1"/>
              <a:t>संवर्धन</a:t>
            </a:r>
            <a:r>
              <a:rPr lang="en-US" sz="2400" b="1" dirty="0"/>
              <a:t> व </a:t>
            </a:r>
            <a:r>
              <a:rPr lang="en-US" sz="2400" b="1" dirty="0" err="1"/>
              <a:t>व्यवस्थापन</a:t>
            </a:r>
            <a:r>
              <a:rPr lang="en-US" sz="2400" b="1" dirty="0"/>
              <a:t> </a:t>
            </a:r>
            <a:r>
              <a:rPr lang="en-US" sz="2400" b="1" dirty="0" err="1" smtClean="0"/>
              <a:t>योजनांचे</a:t>
            </a:r>
            <a:r>
              <a:rPr lang="mr-IN" sz="2400" b="1" dirty="0" smtClean="0"/>
              <a:t> </a:t>
            </a:r>
            <a:r>
              <a:rPr lang="en-US" sz="2400" b="1" dirty="0" err="1"/>
              <a:t>समितीला</a:t>
            </a:r>
            <a:r>
              <a:rPr lang="en-US" sz="2400" b="1" dirty="0"/>
              <a:t> </a:t>
            </a:r>
            <a:r>
              <a:rPr lang="en-US" sz="2400" b="1" dirty="0" err="1"/>
              <a:t>करणे</a:t>
            </a:r>
            <a:r>
              <a:rPr lang="en-US" sz="2400" b="1" dirty="0"/>
              <a:t> </a:t>
            </a:r>
            <a:r>
              <a:rPr lang="en-US" sz="2400" b="1" dirty="0" err="1"/>
              <a:t>आवश्यक</a:t>
            </a:r>
            <a:r>
              <a:rPr lang="en-US" sz="2400" b="1" dirty="0"/>
              <a:t> </a:t>
            </a:r>
            <a:r>
              <a:rPr lang="en-US" sz="2400" b="1" dirty="0" err="1"/>
              <a:t>वाटेल</a:t>
            </a:r>
            <a:r>
              <a:rPr lang="en-US" sz="2400" b="1" dirty="0"/>
              <a:t> </a:t>
            </a:r>
            <a:r>
              <a:rPr lang="en-US" sz="2400" b="1" dirty="0" err="1"/>
              <a:t>अशा</a:t>
            </a:r>
            <a:r>
              <a:rPr lang="en-US" sz="2400" b="1" dirty="0"/>
              <a:t> </a:t>
            </a:r>
            <a:r>
              <a:rPr lang="en-US" sz="2400" b="1" dirty="0" err="1"/>
              <a:t>फेरबदलांविषयी</a:t>
            </a:r>
            <a:r>
              <a:rPr lang="en-US" sz="2400" b="1" dirty="0"/>
              <a:t> </a:t>
            </a:r>
            <a:r>
              <a:rPr lang="en-US" sz="2400" b="1" dirty="0" err="1"/>
              <a:t>एकत्रीकरण</a:t>
            </a:r>
            <a:r>
              <a:rPr lang="en-US" sz="2400" b="1" dirty="0"/>
              <a:t> </a:t>
            </a:r>
            <a:r>
              <a:rPr lang="en-US" sz="2400" b="1" dirty="0" err="1"/>
              <a:t>करणा-या</a:t>
            </a:r>
            <a:r>
              <a:rPr lang="en-US" sz="2400" b="1" dirty="0"/>
              <a:t> </a:t>
            </a:r>
            <a:r>
              <a:rPr lang="en-US" sz="2400" b="1" dirty="0" err="1"/>
              <a:t>खंड</a:t>
            </a:r>
            <a:r>
              <a:rPr lang="en-US" sz="2400" b="1" dirty="0"/>
              <a:t> (ङ) </a:t>
            </a:r>
            <a:r>
              <a:rPr lang="en-US" sz="2400" b="1" dirty="0" err="1"/>
              <a:t>खाली</a:t>
            </a:r>
            <a:r>
              <a:rPr lang="en-US" sz="2400" b="1" dirty="0"/>
              <a:t> </a:t>
            </a:r>
            <a:r>
              <a:rPr lang="en-US" sz="2400" b="1" dirty="0" err="1"/>
              <a:t>गठित</a:t>
            </a:r>
            <a:r>
              <a:rPr lang="en-US" sz="2400" b="1" dirty="0"/>
              <a:t> </a:t>
            </a:r>
            <a:r>
              <a:rPr lang="en-US" sz="2400" b="1" dirty="0" err="1"/>
              <a:t>करण्यात</a:t>
            </a:r>
            <a:r>
              <a:rPr lang="en-US" sz="2400" b="1" dirty="0"/>
              <a:t> </a:t>
            </a:r>
            <a:r>
              <a:rPr lang="en-US" sz="2400" b="1" dirty="0" err="1"/>
              <a:t>आलेल्या</a:t>
            </a:r>
            <a:r>
              <a:rPr lang="en-US" sz="2400" b="1" dirty="0"/>
              <a:t> </a:t>
            </a:r>
            <a:r>
              <a:rPr lang="en-US" sz="2400" b="1" dirty="0" err="1"/>
              <a:t>समितीचे</a:t>
            </a:r>
            <a:r>
              <a:rPr lang="en-US" sz="2400" b="1" dirty="0"/>
              <a:t> </a:t>
            </a:r>
            <a:r>
              <a:rPr lang="en-US" sz="2400" b="1" dirty="0" err="1"/>
              <a:t>संनियंत्रक</a:t>
            </a:r>
            <a:r>
              <a:rPr lang="en-US" sz="2400" b="1" dirty="0"/>
              <a:t> व </a:t>
            </a:r>
            <a:r>
              <a:rPr lang="en-US" sz="2400" b="1" dirty="0" err="1"/>
              <a:t>नियंत्रण</a:t>
            </a:r>
            <a:r>
              <a:rPr lang="en-US" sz="2400" b="1" dirty="0"/>
              <a:t> </a:t>
            </a:r>
            <a:r>
              <a:rPr lang="en-US" sz="2400" b="1" dirty="0" err="1"/>
              <a:t>करणे</a:t>
            </a:r>
            <a:r>
              <a:rPr lang="en-US" sz="2400" b="1" dirty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 smtClean="0"/>
              <a:t>वाहतूक</a:t>
            </a:r>
            <a:r>
              <a:rPr lang="en-US" sz="2400" b="1" dirty="0"/>
              <a:t>, </a:t>
            </a:r>
            <a:r>
              <a:rPr lang="en-US" sz="2400" b="1" dirty="0" err="1"/>
              <a:t>परवाना</a:t>
            </a:r>
            <a:r>
              <a:rPr lang="en-US" sz="2400" b="1" dirty="0"/>
              <a:t>, </a:t>
            </a:r>
            <a:r>
              <a:rPr lang="en-US" sz="2400" b="1" dirty="0" err="1"/>
              <a:t>उत्पादनांच्या</a:t>
            </a:r>
            <a:r>
              <a:rPr lang="en-US" sz="2400" b="1" dirty="0"/>
              <a:t> </a:t>
            </a:r>
            <a:r>
              <a:rPr lang="en-US" sz="2400" b="1" dirty="0" err="1"/>
              <a:t>विक्रीपासूनचे</a:t>
            </a:r>
            <a:r>
              <a:rPr lang="en-US" sz="2400" b="1" dirty="0"/>
              <a:t> </a:t>
            </a:r>
            <a:r>
              <a:rPr lang="en-US" sz="2400" b="1" dirty="0" err="1"/>
              <a:t>उत्पन्न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व्यवस्थापन</a:t>
            </a:r>
            <a:r>
              <a:rPr lang="en-US" sz="2400" b="1" dirty="0"/>
              <a:t> </a:t>
            </a:r>
            <a:r>
              <a:rPr lang="en-US" sz="2400" b="1" dirty="0" err="1"/>
              <a:t>आराखड्यात</a:t>
            </a:r>
            <a:r>
              <a:rPr lang="en-US" sz="2400" b="1" dirty="0"/>
              <a:t> </a:t>
            </a:r>
            <a:r>
              <a:rPr lang="en-US" sz="2400" b="1" dirty="0" err="1"/>
              <a:t>बदल</a:t>
            </a:r>
            <a:r>
              <a:rPr lang="en-US" sz="2400" b="1" dirty="0"/>
              <a:t> </a:t>
            </a:r>
            <a:r>
              <a:rPr lang="en-US" sz="2400" b="1" dirty="0" err="1"/>
              <a:t>करण्याशी</a:t>
            </a:r>
            <a:r>
              <a:rPr lang="en-US" sz="2400" b="1" dirty="0"/>
              <a:t> </a:t>
            </a:r>
            <a:r>
              <a:rPr lang="en-US" sz="2400" b="1" dirty="0" err="1"/>
              <a:t>संबंधित</a:t>
            </a:r>
            <a:r>
              <a:rPr lang="en-US" sz="2400" b="1" dirty="0"/>
              <a:t> </a:t>
            </a:r>
            <a:r>
              <a:rPr lang="en-US" sz="2400" b="1" dirty="0" err="1"/>
              <a:t>सर्व</a:t>
            </a:r>
            <a:r>
              <a:rPr lang="en-US" sz="2400" b="1" dirty="0"/>
              <a:t> </a:t>
            </a:r>
            <a:r>
              <a:rPr lang="en-US" sz="2400" b="1" dirty="0" err="1"/>
              <a:t>निर्णयांना</a:t>
            </a:r>
            <a:r>
              <a:rPr lang="en-US" sz="2400" b="1" dirty="0"/>
              <a:t> </a:t>
            </a:r>
            <a:r>
              <a:rPr lang="en-US" sz="2400" b="1" dirty="0" err="1"/>
              <a:t>मान्यता</a:t>
            </a:r>
            <a:r>
              <a:rPr lang="en-US" sz="2400" b="1" dirty="0"/>
              <a:t> </a:t>
            </a:r>
            <a:r>
              <a:rPr lang="en-US" sz="2400" b="1" dirty="0" err="1"/>
              <a:t>देणे</a:t>
            </a:r>
            <a:r>
              <a:rPr lang="en-US" sz="2400" b="1" dirty="0"/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 smtClean="0"/>
              <a:t>ग्रामसभेच्या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बैठकीची</a:t>
            </a:r>
            <a:r>
              <a:rPr lang="en-US" sz="2400" b="1" dirty="0"/>
              <a:t> </a:t>
            </a:r>
            <a:r>
              <a:rPr lang="en-US" sz="2400" b="1" dirty="0" err="1"/>
              <a:t>गणपूर्ती</a:t>
            </a:r>
            <a:r>
              <a:rPr lang="en-US" sz="2400" b="1" dirty="0"/>
              <a:t> </a:t>
            </a:r>
            <a:r>
              <a:rPr lang="en-US" sz="2400" b="1" dirty="0" err="1"/>
              <a:t>ग्रामसभेच्या</a:t>
            </a:r>
            <a:r>
              <a:rPr lang="en-US" sz="2400" b="1" dirty="0"/>
              <a:t> </a:t>
            </a:r>
            <a:r>
              <a:rPr lang="en-US" sz="2400" b="1" dirty="0" err="1"/>
              <a:t>सर्व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 </a:t>
            </a:r>
            <a:r>
              <a:rPr lang="en-US" sz="2400" b="1" dirty="0" err="1"/>
              <a:t>संख्येच्या</a:t>
            </a:r>
            <a:r>
              <a:rPr lang="en-US" sz="2400" b="1" dirty="0"/>
              <a:t> </a:t>
            </a:r>
            <a:r>
              <a:rPr lang="en-US" sz="2400" b="1" dirty="0" err="1"/>
              <a:t>अर्ध्यापेक्षा</a:t>
            </a:r>
            <a:r>
              <a:rPr lang="en-US" sz="2400" b="1" dirty="0"/>
              <a:t> </a:t>
            </a:r>
            <a:r>
              <a:rPr lang="en-US" sz="2400" b="1" dirty="0" err="1"/>
              <a:t>कमी</a:t>
            </a:r>
            <a:r>
              <a:rPr lang="en-US" sz="2400" b="1" dirty="0"/>
              <a:t> </a:t>
            </a:r>
            <a:r>
              <a:rPr lang="en-US" sz="2400" b="1" dirty="0" err="1"/>
              <a:t>नसतील</a:t>
            </a:r>
            <a:r>
              <a:rPr lang="en-US" sz="2400" b="1" dirty="0"/>
              <a:t> </a:t>
            </a:r>
            <a:r>
              <a:rPr lang="en-US" sz="2400" b="1" dirty="0" err="1"/>
              <a:t>इतक्या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 </a:t>
            </a:r>
            <a:r>
              <a:rPr lang="en-US" sz="2400" b="1" dirty="0" err="1"/>
              <a:t>संख्येने</a:t>
            </a:r>
            <a:r>
              <a:rPr lang="en-US" sz="2400" b="1" dirty="0"/>
              <a:t> </a:t>
            </a:r>
            <a:r>
              <a:rPr lang="en-US" sz="2400" b="1" dirty="0" err="1" smtClean="0"/>
              <a:t>होईल</a:t>
            </a:r>
            <a:r>
              <a:rPr lang="en-US" sz="2400" b="1" dirty="0" smtClean="0"/>
              <a:t>.</a:t>
            </a:r>
            <a:endParaRPr lang="mr-IN" sz="2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 smtClean="0"/>
              <a:t>परंतु</a:t>
            </a:r>
            <a:r>
              <a:rPr lang="en-US" sz="2400" b="1" dirty="0"/>
              <a:t>, </a:t>
            </a:r>
            <a:r>
              <a:rPr lang="en-US" sz="2400" b="1" dirty="0" err="1"/>
              <a:t>उपस्थित</a:t>
            </a:r>
            <a:r>
              <a:rPr lang="en-US" sz="2400" b="1" dirty="0"/>
              <a:t> </a:t>
            </a:r>
            <a:r>
              <a:rPr lang="en-US" sz="2400" b="1" dirty="0" err="1"/>
              <a:t>सदस्यांच्या</a:t>
            </a:r>
            <a:r>
              <a:rPr lang="en-US" sz="2400" b="1" dirty="0"/>
              <a:t> </a:t>
            </a:r>
            <a:r>
              <a:rPr lang="en-US" sz="2400" b="1" dirty="0" err="1"/>
              <a:t>किमान</a:t>
            </a:r>
            <a:r>
              <a:rPr lang="en-US" sz="2400" b="1" dirty="0"/>
              <a:t> </a:t>
            </a:r>
            <a:r>
              <a:rPr lang="en-US" sz="2400" b="1" dirty="0" err="1"/>
              <a:t>एक-तृतीयांश</a:t>
            </a:r>
            <a:r>
              <a:rPr lang="en-US" sz="2400" b="1" dirty="0"/>
              <a:t> </a:t>
            </a:r>
            <a:r>
              <a:rPr lang="en-US" sz="2400" b="1" dirty="0" err="1"/>
              <a:t>इतक्या</a:t>
            </a:r>
            <a:r>
              <a:rPr lang="en-US" sz="2400" b="1" dirty="0"/>
              <a:t> </a:t>
            </a:r>
            <a:r>
              <a:rPr lang="en-US" sz="2400" b="1" dirty="0" err="1"/>
              <a:t>महिला</a:t>
            </a:r>
            <a:r>
              <a:rPr lang="en-US" sz="2400" b="1" dirty="0"/>
              <a:t> </a:t>
            </a:r>
            <a:r>
              <a:rPr lang="en-US" sz="2400" b="1" dirty="0" err="1"/>
              <a:t>असतील</a:t>
            </a:r>
            <a:r>
              <a:rPr lang="en-US" sz="2400" b="1" dirty="0"/>
              <a:t>. </a:t>
            </a:r>
            <a:endParaRPr lang="mr-IN" sz="2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 smtClean="0"/>
              <a:t>परंतु</a:t>
            </a:r>
            <a:r>
              <a:rPr lang="en-US" sz="2400" b="1" dirty="0"/>
              <a:t>, </a:t>
            </a:r>
            <a:r>
              <a:rPr lang="en-US" sz="2400" b="1" dirty="0" err="1"/>
              <a:t>आणखी</a:t>
            </a:r>
            <a:r>
              <a:rPr lang="en-US" sz="2400" b="1" dirty="0"/>
              <a:t> </a:t>
            </a:r>
            <a:r>
              <a:rPr lang="en-US" sz="2400" b="1" dirty="0" err="1"/>
              <a:t>असे</a:t>
            </a:r>
            <a:r>
              <a:rPr lang="en-US" sz="2400" b="1" dirty="0"/>
              <a:t> </a:t>
            </a:r>
            <a:r>
              <a:rPr lang="en-US" sz="2400" b="1" dirty="0" err="1"/>
              <a:t>की</a:t>
            </a:r>
            <a:r>
              <a:rPr lang="en-US" sz="2400" b="1" dirty="0"/>
              <a:t>, </a:t>
            </a:r>
            <a:r>
              <a:rPr lang="en-US" sz="2400" b="1" dirty="0" err="1"/>
              <a:t>जेथे</a:t>
            </a:r>
            <a:r>
              <a:rPr lang="en-US" sz="2400" b="1" dirty="0"/>
              <a:t> </a:t>
            </a:r>
            <a:r>
              <a:rPr lang="en-US" sz="2400" b="1" dirty="0" err="1"/>
              <a:t>वनहक्कासंबंधी</a:t>
            </a:r>
            <a:r>
              <a:rPr lang="en-US" sz="2400" b="1" dirty="0"/>
              <a:t> </a:t>
            </a:r>
            <a:r>
              <a:rPr lang="en-US" sz="2400" b="1" dirty="0" err="1"/>
              <a:t>कोणतेही</a:t>
            </a:r>
            <a:r>
              <a:rPr lang="en-US" sz="2400" b="1" dirty="0"/>
              <a:t> </a:t>
            </a:r>
            <a:r>
              <a:rPr lang="en-US" sz="2400" b="1" dirty="0" err="1"/>
              <a:t>निर्णय</a:t>
            </a:r>
            <a:r>
              <a:rPr lang="en-US" sz="2400" b="1" dirty="0"/>
              <a:t> </a:t>
            </a:r>
            <a:r>
              <a:rPr lang="en-US" sz="2400" b="1" dirty="0" err="1"/>
              <a:t>संमत</a:t>
            </a:r>
            <a:r>
              <a:rPr lang="en-US" sz="2400" b="1" dirty="0"/>
              <a:t> </a:t>
            </a:r>
            <a:r>
              <a:rPr lang="en-US" sz="2400" b="1" dirty="0" err="1"/>
              <a:t>करावयाचे</a:t>
            </a:r>
            <a:r>
              <a:rPr lang="en-US" sz="2400" b="1" dirty="0"/>
              <a:t> </a:t>
            </a:r>
            <a:r>
              <a:rPr lang="en-US" sz="2400" b="1" dirty="0" err="1"/>
              <a:t>असल्यास</a:t>
            </a:r>
            <a:r>
              <a:rPr lang="en-US" sz="2400" b="1" dirty="0"/>
              <a:t> </a:t>
            </a:r>
            <a:r>
              <a:rPr lang="en-US" sz="2400" b="1" dirty="0" err="1"/>
              <a:t>किमान</a:t>
            </a:r>
            <a:r>
              <a:rPr lang="en-US" sz="2400" b="1" dirty="0"/>
              <a:t> </a:t>
            </a:r>
            <a:r>
              <a:rPr lang="en-US" sz="2400" b="1" dirty="0" err="1"/>
              <a:t>पन्नास</a:t>
            </a:r>
            <a:r>
              <a:rPr lang="en-US" sz="2400" b="1" dirty="0"/>
              <a:t> </a:t>
            </a:r>
            <a:r>
              <a:rPr lang="en-US" sz="2400" b="1" dirty="0" err="1"/>
              <a:t>टक्के</a:t>
            </a:r>
            <a:r>
              <a:rPr lang="en-US" sz="2400" b="1" dirty="0"/>
              <a:t> </a:t>
            </a:r>
            <a:r>
              <a:rPr lang="en-US" sz="2400" b="1" dirty="0" err="1"/>
              <a:t>इतक्या</a:t>
            </a:r>
            <a:r>
              <a:rPr lang="en-US" sz="2400" b="1" dirty="0"/>
              <a:t> </a:t>
            </a:r>
            <a:r>
              <a:rPr lang="en-US" sz="2400" b="1" dirty="0" err="1"/>
              <a:t>वनहक्कांची</a:t>
            </a:r>
            <a:r>
              <a:rPr lang="en-US" sz="2400" b="1" dirty="0"/>
              <a:t> </a:t>
            </a:r>
            <a:r>
              <a:rPr lang="en-US" sz="2400" b="1" dirty="0" err="1"/>
              <a:t>मागणी</a:t>
            </a:r>
            <a:r>
              <a:rPr lang="en-US" sz="2400" b="1" dirty="0"/>
              <a:t> </a:t>
            </a:r>
            <a:r>
              <a:rPr lang="en-US" sz="2400" b="1" dirty="0" err="1"/>
              <a:t>करणारे</a:t>
            </a:r>
            <a:r>
              <a:rPr lang="en-US" sz="2400" b="1" dirty="0"/>
              <a:t> </a:t>
            </a:r>
            <a:r>
              <a:rPr lang="en-US" sz="2400" b="1" dirty="0" err="1"/>
              <a:t>दावेदार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त्यांचे</a:t>
            </a:r>
            <a:r>
              <a:rPr lang="en-US" sz="2400" b="1" dirty="0"/>
              <a:t> </a:t>
            </a:r>
            <a:r>
              <a:rPr lang="en-US" sz="2400" b="1" dirty="0" err="1"/>
              <a:t>प्रतिनिधी</a:t>
            </a:r>
            <a:r>
              <a:rPr lang="en-US" sz="2400" b="1" dirty="0"/>
              <a:t> </a:t>
            </a:r>
            <a:r>
              <a:rPr lang="en-US" sz="2400" b="1" dirty="0" err="1"/>
              <a:t>उपस्थित</a:t>
            </a:r>
            <a:r>
              <a:rPr lang="en-US" sz="2400" b="1" dirty="0"/>
              <a:t> </a:t>
            </a:r>
            <a:r>
              <a:rPr lang="en-US" sz="2400" b="1" dirty="0" err="1" smtClean="0"/>
              <a:t>असतील</a:t>
            </a:r>
            <a:r>
              <a:rPr lang="en-US" sz="2400" b="1" dirty="0" smtClean="0"/>
              <a:t>.</a:t>
            </a:r>
            <a:endParaRPr lang="mr-IN" sz="2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 smtClean="0"/>
              <a:t>परंतु</a:t>
            </a:r>
            <a:r>
              <a:rPr lang="en-US" sz="2400" b="1" dirty="0"/>
              <a:t>, </a:t>
            </a:r>
            <a:r>
              <a:rPr lang="en-US" sz="2400" b="1" dirty="0" err="1"/>
              <a:t>असेही</a:t>
            </a:r>
            <a:r>
              <a:rPr lang="en-US" sz="2400" b="1" dirty="0"/>
              <a:t> </a:t>
            </a:r>
            <a:r>
              <a:rPr lang="en-US" sz="2400" b="1" dirty="0" err="1"/>
              <a:t>की</a:t>
            </a:r>
            <a:r>
              <a:rPr lang="en-US" sz="2400" b="1" dirty="0"/>
              <a:t>, </a:t>
            </a:r>
            <a:r>
              <a:rPr lang="en-US" sz="2400" b="1" dirty="0" err="1"/>
              <a:t>असे</a:t>
            </a:r>
            <a:r>
              <a:rPr lang="en-US" sz="2400" b="1" dirty="0"/>
              <a:t> </a:t>
            </a:r>
            <a:r>
              <a:rPr lang="en-US" sz="2400" b="1" dirty="0" err="1"/>
              <a:t>निर्णय</a:t>
            </a:r>
            <a:r>
              <a:rPr lang="en-US" sz="2400" b="1" dirty="0"/>
              <a:t> </a:t>
            </a:r>
            <a:r>
              <a:rPr lang="en-US" sz="2400" b="1" dirty="0" err="1"/>
              <a:t>उपस्थित</a:t>
            </a:r>
            <a:r>
              <a:rPr lang="en-US" sz="2400" b="1" dirty="0"/>
              <a:t> </a:t>
            </a:r>
            <a:r>
              <a:rPr lang="en-US" sz="2400" b="1" dirty="0" err="1"/>
              <a:t>असलेल्या</a:t>
            </a:r>
            <a:r>
              <a:rPr lang="en-US" sz="2400" b="1" dirty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r>
              <a:rPr lang="en-US" sz="2400" b="1" dirty="0" err="1"/>
              <a:t>मतदान</a:t>
            </a:r>
            <a:r>
              <a:rPr lang="en-US" sz="2400" b="1" dirty="0"/>
              <a:t> </a:t>
            </a:r>
            <a:r>
              <a:rPr lang="en-US" sz="2400" b="1" dirty="0" err="1"/>
              <a:t>करणा-या</a:t>
            </a:r>
            <a:r>
              <a:rPr lang="en-US" sz="2400" b="1" dirty="0"/>
              <a:t> </a:t>
            </a:r>
            <a:r>
              <a:rPr lang="en-US" sz="2400" b="1" dirty="0" err="1"/>
              <a:t>व्यक्तींच्या</a:t>
            </a:r>
            <a:r>
              <a:rPr lang="en-US" sz="2400" b="1" dirty="0"/>
              <a:t> </a:t>
            </a:r>
            <a:r>
              <a:rPr lang="en-US" sz="2400" b="1" dirty="0" err="1"/>
              <a:t>साध्या</a:t>
            </a:r>
            <a:r>
              <a:rPr lang="en-US" sz="2400" b="1" dirty="0"/>
              <a:t> </a:t>
            </a:r>
            <a:r>
              <a:rPr lang="en-US" sz="2400" b="1" dirty="0" err="1"/>
              <a:t>बहुमताने</a:t>
            </a:r>
            <a:r>
              <a:rPr lang="en-US" sz="2400" b="1" dirty="0"/>
              <a:t> </a:t>
            </a:r>
            <a:r>
              <a:rPr lang="en-US" sz="2400" b="1" dirty="0" err="1"/>
              <a:t>संमत</a:t>
            </a:r>
            <a:r>
              <a:rPr lang="en-US" sz="2400" b="1" dirty="0"/>
              <a:t> </a:t>
            </a:r>
            <a:r>
              <a:rPr lang="en-US" sz="2400" b="1" dirty="0" err="1"/>
              <a:t>करण्यात</a:t>
            </a:r>
            <a:r>
              <a:rPr lang="en-US" sz="2400" b="1" dirty="0"/>
              <a:t> </a:t>
            </a:r>
            <a:r>
              <a:rPr lang="en-US" sz="2400" b="1" dirty="0" err="1"/>
              <a:t>येतील</a:t>
            </a:r>
            <a:r>
              <a:rPr lang="en-US" sz="2400" b="1" dirty="0"/>
              <a:t>. </a:t>
            </a:r>
            <a:endParaRPr lang="mr-IN" sz="24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 smtClean="0"/>
              <a:t>ग्रामसभांना</a:t>
            </a:r>
            <a:r>
              <a:rPr lang="en-US" sz="2400" b="1" dirty="0" smtClean="0"/>
              <a:t> </a:t>
            </a:r>
            <a:r>
              <a:rPr lang="en-US" sz="2400" b="1" dirty="0" err="1"/>
              <a:t>राज्यातील</a:t>
            </a:r>
            <a:r>
              <a:rPr lang="en-US" sz="2400" b="1" dirty="0"/>
              <a:t> </a:t>
            </a:r>
            <a:r>
              <a:rPr lang="en-US" sz="2400" b="1" dirty="0" err="1"/>
              <a:t>प्राधिकरणाद्वारे</a:t>
            </a:r>
            <a:r>
              <a:rPr lang="en-US" sz="2400" b="1" dirty="0"/>
              <a:t> </a:t>
            </a:r>
            <a:r>
              <a:rPr lang="en-US" sz="2400" b="1" dirty="0" err="1"/>
              <a:t>आवश्यक</a:t>
            </a:r>
            <a:r>
              <a:rPr lang="en-US" sz="2400" b="1" dirty="0"/>
              <a:t> </a:t>
            </a:r>
            <a:r>
              <a:rPr lang="en-US" sz="2400" b="1" dirty="0" err="1"/>
              <a:t>ते</a:t>
            </a:r>
            <a:r>
              <a:rPr lang="en-US" sz="2400" b="1" dirty="0"/>
              <a:t> </a:t>
            </a:r>
            <a:r>
              <a:rPr lang="en-US" sz="2400" b="1" dirty="0" err="1"/>
              <a:t>सहाय्य</a:t>
            </a:r>
            <a:r>
              <a:rPr lang="en-US" sz="2400" b="1" dirty="0"/>
              <a:t> </a:t>
            </a:r>
            <a:r>
              <a:rPr lang="en-US" sz="2400" b="1" dirty="0" err="1"/>
              <a:t>पुरविण्यात</a:t>
            </a:r>
            <a:r>
              <a:rPr lang="en-US" sz="2400" b="1" dirty="0"/>
              <a:t> </a:t>
            </a:r>
            <a:r>
              <a:rPr lang="en-US" sz="2400" b="1" dirty="0" err="1"/>
              <a:t>येईल</a:t>
            </a:r>
            <a:r>
              <a:rPr lang="en-US" sz="2400" b="1" dirty="0" smtClean="0"/>
              <a:t>.</a:t>
            </a:r>
            <a:endParaRPr lang="mr-IN" sz="2400" b="1" dirty="0" smtClean="0"/>
          </a:p>
          <a:p>
            <a:endParaRPr lang="en-US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8464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621268"/>
            <a:ext cx="7543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५ -- </a:t>
            </a:r>
            <a:r>
              <a:rPr lang="en-US" sz="3200" b="1" dirty="0">
                <a:solidFill>
                  <a:srgbClr val="FF0000"/>
                </a:solidFill>
              </a:rPr>
              <a:t>उपविभागीयस्तरीय </a:t>
            </a:r>
            <a:r>
              <a:rPr lang="en-US" sz="3200" b="1" dirty="0" err="1">
                <a:solidFill>
                  <a:srgbClr val="FF0000"/>
                </a:solidFill>
              </a:rPr>
              <a:t>समिती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113538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/>
              <a:t>उपविभागीय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समतुल्य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> </a:t>
            </a:r>
            <a:r>
              <a:rPr lang="en-US" sz="2400" b="1" dirty="0" smtClean="0"/>
              <a:t>– </a:t>
            </a:r>
            <a:r>
              <a:rPr lang="en-US" sz="2400" b="1" dirty="0" err="1" smtClean="0"/>
              <a:t>अध्यक्ष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/>
              <a:t>उपविभागाचा</a:t>
            </a:r>
            <a:r>
              <a:rPr lang="en-US" sz="2400" b="1" dirty="0"/>
              <a:t> </a:t>
            </a:r>
            <a:r>
              <a:rPr lang="en-US" sz="2400" b="1" dirty="0" err="1"/>
              <a:t>प्रभारी</a:t>
            </a:r>
            <a:r>
              <a:rPr lang="en-US" sz="2400" b="1" dirty="0"/>
              <a:t> </a:t>
            </a:r>
            <a:r>
              <a:rPr lang="en-US" sz="2400" b="1" dirty="0" err="1"/>
              <a:t>वन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समतुल्य</a:t>
            </a:r>
            <a:r>
              <a:rPr lang="en-US" sz="2400" b="1" dirty="0"/>
              <a:t> </a:t>
            </a:r>
            <a:r>
              <a:rPr lang="en-US" sz="2400" b="1" dirty="0" err="1"/>
              <a:t>अधिकरी</a:t>
            </a:r>
            <a:r>
              <a:rPr lang="en-US" sz="2400" b="1" dirty="0"/>
              <a:t> - </a:t>
            </a:r>
            <a:r>
              <a:rPr lang="en-US" sz="2400" b="1" dirty="0" err="1"/>
              <a:t>सदस्य</a:t>
            </a:r>
            <a:r>
              <a:rPr lang="en-US" sz="2400" b="1" dirty="0"/>
              <a:t> 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/>
              <a:t>जिल्हा</a:t>
            </a:r>
            <a:r>
              <a:rPr lang="en-US" sz="2400" b="1" dirty="0"/>
              <a:t> </a:t>
            </a:r>
            <a:r>
              <a:rPr lang="en-US" sz="2400" b="1" dirty="0" err="1"/>
              <a:t>पंचायतीकडून</a:t>
            </a:r>
            <a:r>
              <a:rPr lang="en-US" sz="2400" b="1" dirty="0"/>
              <a:t> </a:t>
            </a:r>
            <a:r>
              <a:rPr lang="en-US" sz="2400" b="1" dirty="0" err="1"/>
              <a:t>नामनिर्देशित</a:t>
            </a:r>
            <a:r>
              <a:rPr lang="en-US" sz="2400" b="1" dirty="0"/>
              <a:t> </a:t>
            </a:r>
            <a:r>
              <a:rPr lang="en-US" sz="2400" b="1" dirty="0" err="1"/>
              <a:t>करावयाचे</a:t>
            </a:r>
            <a:r>
              <a:rPr lang="en-US" sz="2400" b="1" dirty="0"/>
              <a:t> </a:t>
            </a:r>
            <a:r>
              <a:rPr lang="en-US" sz="2400" b="1" dirty="0" err="1"/>
              <a:t>गट</a:t>
            </a:r>
            <a:r>
              <a:rPr lang="en-US" sz="2400" b="1" dirty="0"/>
              <a:t>/</a:t>
            </a:r>
            <a:r>
              <a:rPr lang="en-US" sz="2400" b="1" dirty="0" err="1"/>
              <a:t>तहसीलपातळीवरील</a:t>
            </a:r>
            <a:r>
              <a:rPr lang="en-US" sz="2400" b="1" dirty="0"/>
              <a:t> </a:t>
            </a:r>
            <a:r>
              <a:rPr lang="en-US" sz="2400" b="1" dirty="0" err="1"/>
              <a:t>पंचायतीचे</a:t>
            </a:r>
            <a:r>
              <a:rPr lang="en-US" sz="2400" b="1" dirty="0"/>
              <a:t> </a:t>
            </a:r>
            <a:r>
              <a:rPr lang="en-US" sz="2400" b="1" dirty="0" err="1"/>
              <a:t>तीन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 smtClean="0"/>
              <a:t>,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ज्यांच्यापैकी</a:t>
            </a:r>
            <a:r>
              <a:rPr lang="en-US" sz="2400" b="1" dirty="0" smtClean="0"/>
              <a:t> </a:t>
            </a:r>
            <a:r>
              <a:rPr lang="en-US" sz="2400" b="1" dirty="0" err="1"/>
              <a:t>किमान</a:t>
            </a:r>
            <a:r>
              <a:rPr lang="en-US" sz="2400" b="1" dirty="0"/>
              <a:t> </a:t>
            </a:r>
            <a:r>
              <a:rPr lang="en-US" sz="2400" b="1" dirty="0" err="1"/>
              <a:t>दोन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 </a:t>
            </a:r>
            <a:r>
              <a:rPr lang="en-US" sz="2400" b="1" dirty="0" err="1"/>
              <a:t>हे</a:t>
            </a:r>
            <a:r>
              <a:rPr lang="en-US" sz="2400" b="1" dirty="0"/>
              <a:t>, </a:t>
            </a:r>
            <a:r>
              <a:rPr lang="en-US" sz="2400" b="1" dirty="0" err="1"/>
              <a:t>प्राधान्यत</a:t>
            </a:r>
            <a:r>
              <a:rPr lang="en-US" sz="2400" b="1" dirty="0"/>
              <a:t>: </a:t>
            </a:r>
            <a:r>
              <a:rPr lang="en-US" sz="2400" b="1" dirty="0" err="1"/>
              <a:t>जे</a:t>
            </a:r>
            <a:r>
              <a:rPr lang="en-US" sz="2400" b="1" dirty="0"/>
              <a:t> </a:t>
            </a:r>
            <a:r>
              <a:rPr lang="en-US" sz="2400" b="1" dirty="0" err="1"/>
              <a:t>वननिवासी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जे</a:t>
            </a:r>
            <a:r>
              <a:rPr lang="en-US" sz="2400" b="1" dirty="0"/>
              <a:t> </a:t>
            </a:r>
            <a:r>
              <a:rPr lang="en-US" sz="2400" b="1" dirty="0" err="1"/>
              <a:t>आदिम</a:t>
            </a:r>
            <a:r>
              <a:rPr lang="en-US" sz="2400" b="1" dirty="0"/>
              <a:t> </a:t>
            </a:r>
            <a:r>
              <a:rPr lang="en-US" sz="2400" b="1" dirty="0" err="1"/>
              <a:t>जमाती</a:t>
            </a:r>
            <a:r>
              <a:rPr lang="en-US" sz="2400" b="1" dirty="0"/>
              <a:t> </a:t>
            </a:r>
            <a:r>
              <a:rPr lang="en-US" sz="2400" b="1" dirty="0" err="1"/>
              <a:t>समूहामधील</a:t>
            </a:r>
            <a:r>
              <a:rPr lang="en-US" sz="2400" b="1" dirty="0"/>
              <a:t> </a:t>
            </a:r>
            <a:r>
              <a:rPr lang="en-US" sz="2400" b="1" dirty="0" err="1"/>
              <a:t>आहेत</a:t>
            </a:r>
            <a:r>
              <a:rPr lang="en-US" sz="2400" b="1" dirty="0"/>
              <a:t>, 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असे</a:t>
            </a:r>
            <a:r>
              <a:rPr lang="en-US" sz="2400" b="1" dirty="0" smtClean="0"/>
              <a:t> </a:t>
            </a:r>
            <a:r>
              <a:rPr lang="en-US" sz="2400" b="1" dirty="0" err="1"/>
              <a:t>अनुसूचित</a:t>
            </a:r>
            <a:r>
              <a:rPr lang="en-US" sz="2400" b="1" dirty="0"/>
              <a:t> </a:t>
            </a:r>
            <a:r>
              <a:rPr lang="en-US" sz="2400" b="1" dirty="0" err="1"/>
              <a:t>जमातीचे</a:t>
            </a:r>
            <a:r>
              <a:rPr lang="en-US" sz="2400" b="1" dirty="0"/>
              <a:t> </a:t>
            </a:r>
            <a:r>
              <a:rPr lang="en-US" sz="2400" b="1" dirty="0" err="1"/>
              <a:t>असतील</a:t>
            </a:r>
            <a:r>
              <a:rPr lang="en-US" sz="2400" b="1" dirty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r>
              <a:rPr lang="en-US" sz="2400" b="1" dirty="0" err="1"/>
              <a:t>जेथे</a:t>
            </a:r>
            <a:r>
              <a:rPr lang="en-US" sz="2400" b="1" dirty="0"/>
              <a:t> </a:t>
            </a:r>
            <a:r>
              <a:rPr lang="en-US" sz="2400" b="1" dirty="0" err="1"/>
              <a:t>अनुसूचित</a:t>
            </a:r>
            <a:r>
              <a:rPr lang="en-US" sz="2400" b="1" dirty="0"/>
              <a:t> </a:t>
            </a:r>
            <a:r>
              <a:rPr lang="en-US" sz="2400" b="1" dirty="0" err="1"/>
              <a:t>जमातीचे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 </a:t>
            </a:r>
            <a:r>
              <a:rPr lang="en-US" sz="2400" b="1" dirty="0" err="1"/>
              <a:t>नसतील</a:t>
            </a:r>
            <a:r>
              <a:rPr lang="en-US" sz="2400" b="1" dirty="0"/>
              <a:t> </a:t>
            </a:r>
            <a:r>
              <a:rPr lang="en-US" sz="2400" b="1" dirty="0" err="1"/>
              <a:t>तेथे</a:t>
            </a:r>
            <a:r>
              <a:rPr lang="en-US" sz="2400" b="1" dirty="0"/>
              <a:t> </a:t>
            </a:r>
            <a:r>
              <a:rPr lang="en-US" sz="2400" b="1" dirty="0" err="1"/>
              <a:t>ते</a:t>
            </a:r>
            <a:r>
              <a:rPr lang="en-US" sz="2400" b="1" dirty="0"/>
              <a:t> </a:t>
            </a:r>
            <a:r>
              <a:rPr lang="en-US" sz="2400" b="1" dirty="0" err="1"/>
              <a:t>प्राधान्यत</a:t>
            </a:r>
            <a:r>
              <a:rPr lang="en-US" sz="2400" b="1" dirty="0"/>
              <a:t>: </a:t>
            </a:r>
            <a:r>
              <a:rPr lang="en-US" sz="2400" b="1" dirty="0" err="1"/>
              <a:t>इतर</a:t>
            </a:r>
            <a:r>
              <a:rPr lang="en-US" sz="2400" b="1" dirty="0"/>
              <a:t> </a:t>
            </a:r>
            <a:r>
              <a:rPr lang="en-US" sz="2400" b="1" dirty="0" err="1"/>
              <a:t>पारंपरिक</a:t>
            </a:r>
            <a:r>
              <a:rPr lang="en-US" sz="2400" b="1" dirty="0"/>
              <a:t> </a:t>
            </a:r>
            <a:r>
              <a:rPr lang="en-US" sz="2400" b="1" dirty="0" err="1"/>
              <a:t>वननिवासीपैकीचे</a:t>
            </a:r>
            <a:r>
              <a:rPr lang="en-US" sz="2400" b="1" dirty="0"/>
              <a:t> </a:t>
            </a:r>
            <a:r>
              <a:rPr lang="en-US" sz="2400" b="1" dirty="0" err="1"/>
              <a:t>दोन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 </a:t>
            </a:r>
            <a:r>
              <a:rPr lang="en-US" sz="2400" b="1" dirty="0" err="1"/>
              <a:t>असतील</a:t>
            </a:r>
            <a:r>
              <a:rPr lang="en-US" sz="2400" b="1" dirty="0"/>
              <a:t> व 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त्यातील</a:t>
            </a:r>
            <a:r>
              <a:rPr lang="en-US" sz="2400" b="1" dirty="0" smtClean="0"/>
              <a:t> </a:t>
            </a:r>
            <a:r>
              <a:rPr lang="en-US" sz="2400" b="1" dirty="0" err="1"/>
              <a:t>किमान</a:t>
            </a:r>
            <a:r>
              <a:rPr lang="en-US" sz="2400" b="1" dirty="0"/>
              <a:t> </a:t>
            </a:r>
            <a:r>
              <a:rPr lang="en-US" sz="2400" b="1" dirty="0" err="1"/>
              <a:t>एक</a:t>
            </a:r>
            <a:r>
              <a:rPr lang="en-US" sz="2400" b="1" dirty="0"/>
              <a:t> </a:t>
            </a:r>
            <a:r>
              <a:rPr lang="en-US" sz="2400" b="1" dirty="0" err="1"/>
              <a:t>महिला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 </a:t>
            </a:r>
            <a:r>
              <a:rPr lang="en-US" sz="2400" b="1" dirty="0" err="1"/>
              <a:t>असेल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संविधानाच्या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सहाव्या</a:t>
            </a:r>
            <a:r>
              <a:rPr lang="en-US" sz="2400" b="1" dirty="0"/>
              <a:t> </a:t>
            </a:r>
            <a:r>
              <a:rPr lang="en-US" sz="2400" b="1" dirty="0" err="1"/>
              <a:t>अनुसूचित</a:t>
            </a:r>
            <a:r>
              <a:rPr lang="en-US" sz="2400" b="1" dirty="0"/>
              <a:t> </a:t>
            </a:r>
            <a:r>
              <a:rPr lang="en-US" sz="2400" b="1" dirty="0" err="1"/>
              <a:t>अंतर्भूत</a:t>
            </a:r>
            <a:r>
              <a:rPr lang="en-US" sz="2400" b="1" dirty="0"/>
              <a:t> </a:t>
            </a:r>
            <a:r>
              <a:rPr lang="en-US" sz="2400" b="1" dirty="0" err="1"/>
              <a:t>असलेल्या</a:t>
            </a:r>
            <a:r>
              <a:rPr lang="en-US" sz="2400" b="1" dirty="0"/>
              <a:t> </a:t>
            </a:r>
            <a:r>
              <a:rPr lang="en-US" sz="2400" b="1" dirty="0" err="1"/>
              <a:t>क्षेत्रामध्ये</a:t>
            </a:r>
            <a:r>
              <a:rPr lang="en-US" sz="2400" b="1" dirty="0"/>
              <a:t> </a:t>
            </a:r>
            <a:r>
              <a:rPr lang="en-US" sz="2400" b="1" dirty="0" err="1"/>
              <a:t>स्वायत्त</a:t>
            </a:r>
            <a:r>
              <a:rPr lang="en-US" sz="2400" b="1" dirty="0"/>
              <a:t> </a:t>
            </a:r>
            <a:r>
              <a:rPr lang="en-US" sz="2400" b="1" dirty="0" err="1"/>
              <a:t>जिल्हा</a:t>
            </a:r>
            <a:r>
              <a:rPr lang="en-US" sz="2400" b="1" dirty="0"/>
              <a:t> </a:t>
            </a:r>
            <a:r>
              <a:rPr lang="en-US" sz="2400" b="1" dirty="0" err="1"/>
              <a:t>परिषद</a:t>
            </a:r>
            <a:r>
              <a:rPr lang="en-US" sz="2400" b="1" dirty="0"/>
              <a:t>/</a:t>
            </a:r>
            <a:r>
              <a:rPr lang="en-US" sz="2400" b="1" dirty="0" err="1"/>
              <a:t>प्रादेशिक</a:t>
            </a:r>
            <a:r>
              <a:rPr lang="en-US" sz="2400" b="1" dirty="0"/>
              <a:t> </a:t>
            </a:r>
            <a:r>
              <a:rPr lang="en-US" sz="2400" b="1" dirty="0" err="1"/>
              <a:t>परिषद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इतर</a:t>
            </a:r>
            <a:r>
              <a:rPr lang="en-US" sz="2400" b="1" dirty="0"/>
              <a:t> </a:t>
            </a:r>
            <a:r>
              <a:rPr lang="en-US" sz="2400" b="1" dirty="0" err="1"/>
              <a:t>समुचित</a:t>
            </a:r>
            <a:r>
              <a:rPr lang="en-US" sz="2400" b="1" dirty="0"/>
              <a:t> </a:t>
            </a:r>
            <a:r>
              <a:rPr lang="en-US" sz="2400" b="1" dirty="0" err="1"/>
              <a:t>क्षेत्रस्तर</a:t>
            </a:r>
            <a:r>
              <a:rPr lang="en-US" sz="2400" b="1" dirty="0"/>
              <a:t> </a:t>
            </a:r>
            <a:r>
              <a:rPr lang="en-US" sz="2400" b="1" dirty="0" err="1"/>
              <a:t>यांच्याद्वारे</a:t>
            </a:r>
            <a:r>
              <a:rPr lang="en-US" sz="2400" b="1" dirty="0"/>
              <a:t> </a:t>
            </a:r>
            <a:r>
              <a:rPr lang="en-US" sz="2400" b="1" dirty="0" err="1"/>
              <a:t>नामनिर्देशन</a:t>
            </a:r>
            <a:r>
              <a:rPr lang="en-US" sz="2400" b="1" dirty="0"/>
              <a:t> केलेले </a:t>
            </a:r>
            <a:r>
              <a:rPr lang="en-US" sz="2400" b="1" dirty="0" err="1"/>
              <a:t>तीन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 </a:t>
            </a:r>
            <a:r>
              <a:rPr lang="en-US" sz="2400" b="1" dirty="0" err="1"/>
              <a:t>असतील</a:t>
            </a:r>
            <a:r>
              <a:rPr lang="en-US" sz="2400" b="1" dirty="0"/>
              <a:t> </a:t>
            </a:r>
            <a:r>
              <a:rPr lang="en-US" sz="2400" b="1" dirty="0" err="1"/>
              <a:t>ज्यापैकी</a:t>
            </a:r>
            <a:r>
              <a:rPr lang="en-US" sz="2400" b="1" dirty="0"/>
              <a:t> </a:t>
            </a:r>
            <a:r>
              <a:rPr lang="en-US" sz="2400" b="1" dirty="0" err="1"/>
              <a:t>किमान</a:t>
            </a:r>
            <a:r>
              <a:rPr lang="en-US" sz="2400" b="1" dirty="0"/>
              <a:t> </a:t>
            </a:r>
            <a:r>
              <a:rPr lang="en-US" sz="2400" b="1" dirty="0" err="1"/>
              <a:t>एक</a:t>
            </a:r>
            <a:r>
              <a:rPr lang="en-US" sz="2400" b="1" dirty="0"/>
              <a:t> </a:t>
            </a:r>
            <a:r>
              <a:rPr lang="en-US" sz="2400" b="1" dirty="0" err="1"/>
              <a:t>महिला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 </a:t>
            </a:r>
            <a:r>
              <a:rPr lang="en-US" sz="2400" b="1" dirty="0" err="1"/>
              <a:t>असेल</a:t>
            </a:r>
            <a:r>
              <a:rPr lang="en-US" sz="2400" b="1" dirty="0"/>
              <a:t>; </a:t>
            </a:r>
            <a:r>
              <a:rPr lang="en-US" sz="2400" b="1" dirty="0" err="1"/>
              <a:t>आणि</a:t>
            </a:r>
            <a:endParaRPr lang="en-US" sz="2400" b="1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/>
              <a:t>उपविभागाचा</a:t>
            </a:r>
            <a:r>
              <a:rPr lang="en-US" sz="2400" b="1" dirty="0"/>
              <a:t> </a:t>
            </a:r>
            <a:r>
              <a:rPr lang="en-US" sz="2400" b="1" dirty="0" err="1"/>
              <a:t>प्रभारी</a:t>
            </a:r>
            <a:r>
              <a:rPr lang="en-US" sz="2400" b="1" dirty="0"/>
              <a:t> </a:t>
            </a:r>
            <a:r>
              <a:rPr lang="en-US" sz="2400" b="1" dirty="0" err="1"/>
              <a:t>असलेला</a:t>
            </a:r>
            <a:r>
              <a:rPr lang="en-US" sz="2400" b="1" dirty="0"/>
              <a:t>, </a:t>
            </a:r>
            <a:r>
              <a:rPr lang="en-US" sz="2400" b="1" dirty="0" err="1"/>
              <a:t>आदिवासी</a:t>
            </a:r>
            <a:r>
              <a:rPr lang="en-US" sz="2400" b="1" dirty="0"/>
              <a:t> </a:t>
            </a:r>
            <a:r>
              <a:rPr lang="en-US" sz="2400" b="1" dirty="0" err="1"/>
              <a:t>विकास</a:t>
            </a:r>
            <a:r>
              <a:rPr lang="en-US" sz="2400" b="1" dirty="0"/>
              <a:t> </a:t>
            </a:r>
            <a:r>
              <a:rPr lang="en-US" sz="2400" b="1" dirty="0" err="1"/>
              <a:t>विभागाचा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जेथे</a:t>
            </a:r>
            <a:r>
              <a:rPr lang="en-US" sz="2400" b="1" dirty="0"/>
              <a:t> </a:t>
            </a:r>
            <a:r>
              <a:rPr lang="en-US" sz="2400" b="1" dirty="0" err="1"/>
              <a:t>असा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> </a:t>
            </a:r>
            <a:r>
              <a:rPr lang="en-US" sz="2400" b="1" dirty="0" err="1"/>
              <a:t>उपलब्ध</a:t>
            </a:r>
            <a:r>
              <a:rPr lang="en-US" sz="2400" b="1" dirty="0"/>
              <a:t> </a:t>
            </a:r>
            <a:r>
              <a:rPr lang="en-US" sz="2400" b="1" dirty="0" err="1"/>
              <a:t>नसेल</a:t>
            </a:r>
            <a:r>
              <a:rPr lang="en-US" sz="2400" b="1" dirty="0"/>
              <a:t> </a:t>
            </a:r>
            <a:r>
              <a:rPr lang="en-US" sz="2400" b="1" dirty="0" err="1"/>
              <a:t>तेथे</a:t>
            </a:r>
            <a:r>
              <a:rPr lang="en-US" sz="2400" b="1" dirty="0"/>
              <a:t> </a:t>
            </a:r>
            <a:r>
              <a:rPr lang="en-US" sz="2400" b="1" dirty="0" err="1"/>
              <a:t>आदिवासी</a:t>
            </a:r>
            <a:r>
              <a:rPr lang="en-US" sz="2400" b="1" dirty="0"/>
              <a:t> </a:t>
            </a:r>
            <a:r>
              <a:rPr lang="en-US" sz="2400" b="1" dirty="0" err="1"/>
              <a:t>कार्याचा</a:t>
            </a:r>
            <a:r>
              <a:rPr lang="en-US" sz="2400" b="1" dirty="0"/>
              <a:t> </a:t>
            </a:r>
            <a:r>
              <a:rPr lang="en-US" sz="2400" b="1" dirty="0" err="1"/>
              <a:t>प्रभारी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37971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7400" y="381000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६ -- </a:t>
            </a:r>
            <a:r>
              <a:rPr lang="en-US" sz="3200" b="1" dirty="0">
                <a:solidFill>
                  <a:srgbClr val="FF0000"/>
                </a:solidFill>
              </a:rPr>
              <a:t>उपविभागीयस्तरीय </a:t>
            </a:r>
            <a:r>
              <a:rPr lang="en-US" sz="3200" b="1" dirty="0" err="1">
                <a:solidFill>
                  <a:srgbClr val="FF0000"/>
                </a:solidFill>
              </a:rPr>
              <a:t>समितींची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कार्य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228600" y="685800"/>
            <a:ext cx="11811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endParaRPr lang="en-US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प्रत्येकी</a:t>
            </a:r>
            <a:r>
              <a:rPr lang="en-US" sz="2400" b="1" dirty="0" smtClean="0"/>
              <a:t> </a:t>
            </a:r>
            <a:r>
              <a:rPr lang="en-US" sz="2400" b="1" dirty="0" err="1"/>
              <a:t>ग्रामसभेला</a:t>
            </a:r>
            <a:r>
              <a:rPr lang="en-US" sz="2400" b="1" dirty="0"/>
              <a:t>, </a:t>
            </a:r>
            <a:r>
              <a:rPr lang="en-US" sz="2400" b="1" dirty="0" err="1"/>
              <a:t>त्यांची</a:t>
            </a:r>
            <a:r>
              <a:rPr lang="en-US" sz="2400" b="1" dirty="0"/>
              <a:t> </a:t>
            </a:r>
            <a:r>
              <a:rPr lang="en-US" sz="2400" b="1" dirty="0" err="1"/>
              <a:t>कर्तव्ये</a:t>
            </a:r>
            <a:r>
              <a:rPr lang="en-US" sz="2400" b="1" dirty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r>
              <a:rPr lang="en-US" sz="2400" b="1" dirty="0" err="1"/>
              <a:t>वन्य</a:t>
            </a:r>
            <a:r>
              <a:rPr lang="en-US" sz="2400" b="1" dirty="0"/>
              <a:t> </a:t>
            </a:r>
            <a:r>
              <a:rPr lang="en-US" sz="2400" b="1" dirty="0" err="1"/>
              <a:t>जीवन</a:t>
            </a:r>
            <a:r>
              <a:rPr lang="en-US" sz="2400" b="1" dirty="0"/>
              <a:t>, </a:t>
            </a:r>
            <a:r>
              <a:rPr lang="en-US" sz="2400" b="1" dirty="0" err="1"/>
              <a:t>वन</a:t>
            </a:r>
            <a:r>
              <a:rPr lang="en-US" sz="2400" b="1" dirty="0"/>
              <a:t> व </a:t>
            </a:r>
            <a:r>
              <a:rPr lang="en-US" sz="2400" b="1" dirty="0" err="1"/>
              <a:t>ज्यांचे</a:t>
            </a:r>
            <a:r>
              <a:rPr lang="en-US" sz="2400" b="1" dirty="0"/>
              <a:t> </a:t>
            </a:r>
            <a:r>
              <a:rPr lang="en-US" sz="2400" b="1" dirty="0" err="1"/>
              <a:t>संवर्धन</a:t>
            </a:r>
            <a:r>
              <a:rPr lang="en-US" sz="2400" b="1" dirty="0"/>
              <a:t> व </a:t>
            </a:r>
            <a:r>
              <a:rPr lang="en-US" sz="2400" b="1" dirty="0" err="1"/>
              <a:t>संरक्षण</a:t>
            </a:r>
            <a:r>
              <a:rPr lang="en-US" sz="2400" b="1" dirty="0"/>
              <a:t> </a:t>
            </a:r>
            <a:r>
              <a:rPr lang="en-US" sz="2400" b="1" dirty="0" err="1"/>
              <a:t>करणे</a:t>
            </a:r>
            <a:r>
              <a:rPr lang="en-US" sz="2400" b="1" dirty="0"/>
              <a:t> </a:t>
            </a:r>
            <a:r>
              <a:rPr lang="en-US" sz="2400" b="1" dirty="0" err="1"/>
              <a:t>गरजेचे</a:t>
            </a:r>
            <a:r>
              <a:rPr lang="en-US" sz="2400" b="1" dirty="0"/>
              <a:t> </a:t>
            </a:r>
            <a:r>
              <a:rPr lang="en-US" sz="2400" b="1" dirty="0" err="1"/>
              <a:t>आहे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अशा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संकटग्रस्त</a:t>
            </a:r>
            <a:r>
              <a:rPr lang="mr-IN" sz="2400" b="1" dirty="0"/>
              <a:t> </a:t>
            </a:r>
            <a:r>
              <a:rPr lang="en-US" sz="2400" b="1" dirty="0" err="1" smtClean="0"/>
              <a:t>वनस्पती</a:t>
            </a:r>
            <a:r>
              <a:rPr lang="en-US" sz="2400" b="1" dirty="0" smtClean="0"/>
              <a:t> </a:t>
            </a:r>
            <a:r>
              <a:rPr lang="en-US" sz="2400" b="1" dirty="0"/>
              <a:t>व </a:t>
            </a:r>
            <a:r>
              <a:rPr lang="en-US" sz="2400" b="1" dirty="0" err="1"/>
              <a:t>प्राणीजात</a:t>
            </a:r>
            <a:r>
              <a:rPr lang="en-US" sz="2400" b="1" dirty="0"/>
              <a:t> </a:t>
            </a:r>
            <a:r>
              <a:rPr lang="en-US" sz="2400" b="1" dirty="0" err="1"/>
              <a:t>यांच्यासंदर्भातील</a:t>
            </a:r>
            <a:r>
              <a:rPr lang="en-US" sz="2400" b="1" dirty="0"/>
              <a:t> </a:t>
            </a:r>
            <a:r>
              <a:rPr lang="en-US" sz="2400" b="1" dirty="0" err="1"/>
              <a:t>जैविक</a:t>
            </a:r>
            <a:r>
              <a:rPr lang="en-US" sz="2400" b="1" dirty="0"/>
              <a:t> </a:t>
            </a:r>
            <a:r>
              <a:rPr lang="en-US" sz="2400" b="1" dirty="0" err="1"/>
              <a:t>विविधतेचे</a:t>
            </a:r>
            <a:r>
              <a:rPr lang="en-US" sz="2400" b="1" dirty="0"/>
              <a:t> </a:t>
            </a:r>
            <a:r>
              <a:rPr lang="en-US" sz="2400" b="1" dirty="0" err="1"/>
              <a:t>संरक्षण</a:t>
            </a:r>
            <a:r>
              <a:rPr lang="en-US" sz="2400" b="1" dirty="0"/>
              <a:t> </a:t>
            </a:r>
            <a:r>
              <a:rPr lang="en-US" sz="2400" b="1" dirty="0" err="1"/>
              <a:t>करणे</a:t>
            </a:r>
            <a:r>
              <a:rPr lang="en-US" sz="2400" b="1" dirty="0"/>
              <a:t> </a:t>
            </a:r>
            <a:r>
              <a:rPr lang="en-US" sz="2400" b="1" dirty="0" err="1"/>
              <a:t>याबाबत</a:t>
            </a:r>
            <a:r>
              <a:rPr lang="en-US" sz="2400" b="1" dirty="0"/>
              <a:t> </a:t>
            </a:r>
            <a:r>
              <a:rPr lang="en-US" sz="2400" b="1" dirty="0" err="1"/>
              <a:t>वनहक्काची</a:t>
            </a:r>
            <a:r>
              <a:rPr lang="en-US" sz="2400" b="1" dirty="0"/>
              <a:t> व </a:t>
            </a:r>
            <a:r>
              <a:rPr lang="en-US" sz="2400" b="1" dirty="0" err="1"/>
              <a:t>इतरांची</a:t>
            </a:r>
            <a:r>
              <a:rPr lang="en-US" sz="2400" b="1" dirty="0"/>
              <a:t> </a:t>
            </a:r>
            <a:r>
              <a:rPr lang="en-US" sz="2400" b="1" dirty="0" err="1"/>
              <a:t>कर्तव्ये</a:t>
            </a:r>
            <a:r>
              <a:rPr lang="en-US" sz="2400" b="1" dirty="0"/>
              <a:t> </a:t>
            </a:r>
            <a:r>
              <a:rPr lang="en-US" sz="2400" b="1" dirty="0" err="1"/>
              <a:t>यांची</a:t>
            </a:r>
            <a:r>
              <a:rPr lang="en-US" sz="2400" b="1" dirty="0"/>
              <a:t> </a:t>
            </a:r>
            <a:r>
              <a:rPr lang="en-US" sz="2400" b="1" dirty="0" err="1"/>
              <a:t>माहिती</a:t>
            </a:r>
            <a:r>
              <a:rPr lang="en-US" sz="2400" b="1" dirty="0"/>
              <a:t> </a:t>
            </a:r>
            <a:r>
              <a:rPr lang="en-US" sz="2400" b="1" dirty="0" err="1" smtClean="0"/>
              <a:t>पुरवील</a:t>
            </a:r>
            <a:r>
              <a:rPr lang="mr-IN" sz="2400" b="1" dirty="0" smtClean="0"/>
              <a:t>.</a:t>
            </a:r>
            <a:endParaRPr lang="mr-IN" sz="2400" b="1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ग्रामसभा</a:t>
            </a:r>
            <a:r>
              <a:rPr lang="en-US" sz="2400" b="1" dirty="0" smtClean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वनहक्क</a:t>
            </a:r>
            <a:r>
              <a:rPr lang="en-US" sz="2400" b="1" dirty="0"/>
              <a:t> </a:t>
            </a:r>
            <a:r>
              <a:rPr lang="en-US" sz="2400" b="1" dirty="0" err="1"/>
              <a:t>समिती</a:t>
            </a:r>
            <a:r>
              <a:rPr lang="en-US" sz="2400" b="1" dirty="0"/>
              <a:t> </a:t>
            </a:r>
            <a:r>
              <a:rPr lang="en-US" sz="2400" b="1" dirty="0" err="1"/>
              <a:t>यांना</a:t>
            </a:r>
            <a:r>
              <a:rPr lang="en-US" sz="2400" b="1" dirty="0"/>
              <a:t> </a:t>
            </a:r>
            <a:r>
              <a:rPr lang="en-US" sz="2400" b="1" dirty="0" err="1"/>
              <a:t>वन</a:t>
            </a:r>
            <a:r>
              <a:rPr lang="en-US" sz="2400" b="1" dirty="0"/>
              <a:t> व </a:t>
            </a:r>
            <a:r>
              <a:rPr lang="en-US" sz="2400" b="1" dirty="0" err="1"/>
              <a:t>महसूल</a:t>
            </a:r>
            <a:r>
              <a:rPr lang="en-US" sz="2400" b="1" dirty="0"/>
              <a:t> </a:t>
            </a:r>
            <a:r>
              <a:rPr lang="en-US" sz="2400" b="1" dirty="0" err="1"/>
              <a:t>नकाशे</a:t>
            </a:r>
            <a:r>
              <a:rPr lang="en-US" sz="2400" b="1" dirty="0"/>
              <a:t> व </a:t>
            </a:r>
            <a:r>
              <a:rPr lang="en-US" sz="2400" b="1" dirty="0" err="1"/>
              <a:t>मतदार</a:t>
            </a:r>
            <a:r>
              <a:rPr lang="en-US" sz="2400" b="1" dirty="0"/>
              <a:t> </a:t>
            </a:r>
            <a:r>
              <a:rPr lang="en-US" sz="2400" b="1" dirty="0" err="1"/>
              <a:t>यादी</a:t>
            </a:r>
            <a:r>
              <a:rPr lang="en-US" sz="2400" b="1" dirty="0"/>
              <a:t> </a:t>
            </a:r>
            <a:r>
              <a:rPr lang="en-US" sz="2400" b="1" dirty="0" err="1" smtClean="0"/>
              <a:t>पुरवील</a:t>
            </a:r>
            <a:r>
              <a:rPr lang="en-US" sz="2400" b="1" dirty="0" smtClean="0"/>
              <a:t>;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संबंधित</a:t>
            </a:r>
            <a:r>
              <a:rPr lang="en-US" sz="2400" b="1" dirty="0" smtClean="0"/>
              <a:t> </a:t>
            </a:r>
            <a:r>
              <a:rPr lang="en-US" sz="2400" b="1" dirty="0" err="1"/>
              <a:t>ग्रामसभांच्या</a:t>
            </a:r>
            <a:r>
              <a:rPr lang="en-US" sz="2400" b="1" dirty="0"/>
              <a:t> </a:t>
            </a:r>
            <a:r>
              <a:rPr lang="en-US" sz="2400" b="1" dirty="0" err="1"/>
              <a:t>सर्व</a:t>
            </a:r>
            <a:r>
              <a:rPr lang="en-US" sz="2400" b="1" dirty="0"/>
              <a:t> </a:t>
            </a:r>
            <a:r>
              <a:rPr lang="en-US" sz="2400" b="1" dirty="0" err="1"/>
              <a:t>निर्णयाची</a:t>
            </a:r>
            <a:r>
              <a:rPr lang="en-US" sz="2400" b="1" dirty="0"/>
              <a:t> </a:t>
            </a:r>
            <a:r>
              <a:rPr lang="en-US" sz="2400" b="1" dirty="0" err="1"/>
              <a:t>पडताळणी</a:t>
            </a:r>
            <a:r>
              <a:rPr lang="en-US" sz="2400" b="1" dirty="0"/>
              <a:t> </a:t>
            </a:r>
            <a:r>
              <a:rPr lang="en-US" sz="2400" b="1" dirty="0" err="1" smtClean="0"/>
              <a:t>करील</a:t>
            </a:r>
            <a:r>
              <a:rPr lang="en-US" sz="2400" b="1" dirty="0" smtClean="0"/>
              <a:t>.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ग्रामसभेद्वारे</a:t>
            </a:r>
            <a:r>
              <a:rPr lang="en-US" sz="2400" b="1" dirty="0" smtClean="0"/>
              <a:t> </a:t>
            </a:r>
            <a:r>
              <a:rPr lang="en-US" sz="2400" b="1" dirty="0" err="1"/>
              <a:t>पुरविण्यात</a:t>
            </a:r>
            <a:r>
              <a:rPr lang="en-US" sz="2400" b="1" dirty="0"/>
              <a:t> </a:t>
            </a:r>
            <a:r>
              <a:rPr lang="en-US" sz="2400" b="1" dirty="0" err="1"/>
              <a:t>आलेले</a:t>
            </a:r>
            <a:r>
              <a:rPr lang="en-US" sz="2400" b="1" dirty="0"/>
              <a:t> </a:t>
            </a:r>
            <a:r>
              <a:rPr lang="en-US" sz="2400" b="1" dirty="0" err="1"/>
              <a:t>नकाशे</a:t>
            </a:r>
            <a:r>
              <a:rPr lang="en-US" sz="2400" b="1" dirty="0"/>
              <a:t> व </a:t>
            </a:r>
            <a:r>
              <a:rPr lang="en-US" sz="2400" b="1" dirty="0" err="1"/>
              <a:t>तपशील</a:t>
            </a:r>
            <a:r>
              <a:rPr lang="en-US" sz="2400" b="1" dirty="0"/>
              <a:t> </a:t>
            </a:r>
            <a:r>
              <a:rPr lang="en-US" sz="2400" b="1" dirty="0" err="1"/>
              <a:t>एकत्रीत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. </a:t>
            </a:r>
            <a:endParaRPr lang="mr-IN" sz="2400" b="1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दाव्यांच्या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खरेपणाची</a:t>
            </a:r>
            <a:r>
              <a:rPr lang="en-US" sz="2400" b="1" dirty="0"/>
              <a:t> </a:t>
            </a:r>
            <a:r>
              <a:rPr lang="en-US" sz="2400" b="1" dirty="0" err="1"/>
              <a:t>खात्री</a:t>
            </a:r>
            <a:r>
              <a:rPr lang="en-US" sz="2400" b="1" dirty="0"/>
              <a:t> </a:t>
            </a:r>
            <a:r>
              <a:rPr lang="en-US" sz="2400" b="1" dirty="0" err="1"/>
              <a:t>करून</a:t>
            </a:r>
            <a:r>
              <a:rPr lang="en-US" sz="2400" b="1" dirty="0"/>
              <a:t> </a:t>
            </a:r>
            <a:r>
              <a:rPr lang="en-US" sz="2400" b="1" dirty="0" err="1"/>
              <a:t>घेण्यासाठी</a:t>
            </a:r>
            <a:r>
              <a:rPr lang="en-US" sz="2400" b="1" dirty="0"/>
              <a:t> </a:t>
            </a:r>
            <a:r>
              <a:rPr lang="en-US" sz="2400" b="1" dirty="0" err="1"/>
              <a:t>ग्रामसभेच्या</a:t>
            </a:r>
            <a:r>
              <a:rPr lang="en-US" sz="2400" b="1" dirty="0"/>
              <a:t> </a:t>
            </a:r>
            <a:r>
              <a:rPr lang="en-US" sz="2400" b="1" dirty="0" err="1"/>
              <a:t>निर्णयांची</a:t>
            </a:r>
            <a:r>
              <a:rPr lang="en-US" sz="2400" b="1" dirty="0"/>
              <a:t> व </a:t>
            </a:r>
            <a:r>
              <a:rPr lang="en-US" sz="2400" b="1" dirty="0" err="1"/>
              <a:t>नकाशांची</a:t>
            </a:r>
            <a:r>
              <a:rPr lang="en-US" sz="2400" b="1" dirty="0"/>
              <a:t> </a:t>
            </a:r>
            <a:r>
              <a:rPr lang="en-US" sz="2400" b="1" dirty="0" err="1"/>
              <a:t>तपासणी</a:t>
            </a:r>
            <a:r>
              <a:rPr lang="en-US" sz="2400" b="1" dirty="0"/>
              <a:t> </a:t>
            </a:r>
            <a:r>
              <a:rPr lang="en-US" sz="2400" b="1" dirty="0" err="1" smtClean="0"/>
              <a:t>करील</a:t>
            </a:r>
            <a:r>
              <a:rPr lang="en-US" sz="2400" b="1" dirty="0" smtClean="0"/>
              <a:t>.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वनहक्कांचे</a:t>
            </a:r>
            <a:r>
              <a:rPr lang="en-US" sz="2400" b="1" dirty="0" smtClean="0"/>
              <a:t> </a:t>
            </a:r>
            <a:r>
              <a:rPr lang="en-US" sz="2400" b="1" dirty="0" err="1"/>
              <a:t>स्वरूप</a:t>
            </a:r>
            <a:r>
              <a:rPr lang="en-US" sz="2400" b="1" dirty="0"/>
              <a:t> व </a:t>
            </a:r>
            <a:r>
              <a:rPr lang="en-US" sz="2400" b="1" dirty="0" err="1"/>
              <a:t>त्याचा</a:t>
            </a:r>
            <a:r>
              <a:rPr lang="en-US" sz="2400" b="1" dirty="0"/>
              <a:t> </a:t>
            </a:r>
            <a:r>
              <a:rPr lang="en-US" sz="2400" b="1" dirty="0" err="1"/>
              <a:t>विस्तार</a:t>
            </a:r>
            <a:r>
              <a:rPr lang="en-US" sz="2400" b="1" dirty="0"/>
              <a:t> </a:t>
            </a:r>
            <a:r>
              <a:rPr lang="en-US" sz="2400" b="1" dirty="0" err="1"/>
              <a:t>याविषयी</a:t>
            </a:r>
            <a:r>
              <a:rPr lang="en-US" sz="2400" b="1" dirty="0"/>
              <a:t> </a:t>
            </a:r>
            <a:r>
              <a:rPr lang="en-US" sz="2400" b="1" dirty="0" err="1"/>
              <a:t>ग्रामसभामधील</a:t>
            </a:r>
            <a:r>
              <a:rPr lang="en-US" sz="2400" b="1" dirty="0"/>
              <a:t> </a:t>
            </a:r>
            <a:r>
              <a:rPr lang="en-US" sz="2400" b="1" dirty="0" err="1"/>
              <a:t>विवादांची</a:t>
            </a:r>
            <a:r>
              <a:rPr lang="en-US" sz="2400" b="1" dirty="0"/>
              <a:t> </a:t>
            </a:r>
            <a:r>
              <a:rPr lang="en-US" sz="2400" b="1" dirty="0" err="1"/>
              <a:t>सुनावणी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 व </a:t>
            </a:r>
            <a:r>
              <a:rPr lang="en-US" sz="2400" b="1" dirty="0" err="1"/>
              <a:t>अधिनिर्णय</a:t>
            </a:r>
            <a:r>
              <a:rPr lang="en-US" sz="2400" b="1" dirty="0"/>
              <a:t> </a:t>
            </a:r>
            <a:r>
              <a:rPr lang="en-US" sz="2400" b="1" dirty="0" err="1" smtClean="0"/>
              <a:t>देईल</a:t>
            </a:r>
            <a:r>
              <a:rPr lang="en-US" sz="2400" b="1" dirty="0" smtClean="0"/>
              <a:t>.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ग्रामसभेच्या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निर्णयांनी</a:t>
            </a:r>
            <a:r>
              <a:rPr lang="en-US" sz="2400" b="1" dirty="0"/>
              <a:t> </a:t>
            </a:r>
            <a:r>
              <a:rPr lang="en-US" sz="2400" b="1" dirty="0" err="1"/>
              <a:t>व्यथित</a:t>
            </a:r>
            <a:r>
              <a:rPr lang="en-US" sz="2400" b="1" dirty="0"/>
              <a:t> </a:t>
            </a:r>
            <a:r>
              <a:rPr lang="en-US" sz="2400" b="1" dirty="0" err="1"/>
              <a:t>झालेल्या</a:t>
            </a:r>
            <a:r>
              <a:rPr lang="en-US" sz="2400" b="1" dirty="0"/>
              <a:t> </a:t>
            </a:r>
            <a:r>
              <a:rPr lang="en-US" sz="2400" b="1" dirty="0" err="1"/>
              <a:t>व्यक्तीने</a:t>
            </a:r>
            <a:r>
              <a:rPr lang="en-US" sz="2400" b="1" dirty="0"/>
              <a:t> व </a:t>
            </a:r>
            <a:r>
              <a:rPr lang="en-US" sz="2400" b="1" dirty="0" err="1"/>
              <a:t>राज्य</a:t>
            </a:r>
            <a:r>
              <a:rPr lang="en-US" sz="2400" b="1" dirty="0"/>
              <a:t> </a:t>
            </a:r>
            <a:r>
              <a:rPr lang="en-US" sz="2400" b="1" dirty="0" err="1"/>
              <a:t>अभिकरणांनी</a:t>
            </a:r>
            <a:r>
              <a:rPr lang="en-US" sz="2400" b="1" dirty="0"/>
              <a:t> </a:t>
            </a:r>
            <a:r>
              <a:rPr lang="en-US" sz="2400" b="1" dirty="0" err="1"/>
              <a:t>केलेल्या</a:t>
            </a:r>
            <a:r>
              <a:rPr lang="en-US" sz="2400" b="1" dirty="0"/>
              <a:t> विनंती </a:t>
            </a:r>
            <a:r>
              <a:rPr lang="en-US" sz="2400" b="1" dirty="0" err="1"/>
              <a:t>अर्जाची</a:t>
            </a:r>
            <a:r>
              <a:rPr lang="en-US" sz="2400" b="1" dirty="0"/>
              <a:t> </a:t>
            </a:r>
            <a:r>
              <a:rPr lang="en-US" sz="2400" b="1" dirty="0" err="1"/>
              <a:t>सुनावणी</a:t>
            </a:r>
            <a:r>
              <a:rPr lang="en-US" sz="2400" b="1" dirty="0"/>
              <a:t> </a:t>
            </a:r>
            <a:r>
              <a:rPr lang="en-US" sz="2400" b="1" dirty="0" err="1" smtClean="0"/>
              <a:t>करील</a:t>
            </a:r>
            <a:r>
              <a:rPr lang="en-US" sz="2400" b="1" dirty="0" smtClean="0"/>
              <a:t>.</a:t>
            </a:r>
            <a:endParaRPr lang="mr-IN" sz="2400" b="1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019800"/>
            <a:ext cx="4470400" cy="36512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95056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457200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६ -- </a:t>
            </a:r>
            <a:r>
              <a:rPr lang="en-US" sz="3200" b="1" dirty="0">
                <a:solidFill>
                  <a:srgbClr val="FF0000"/>
                </a:solidFill>
              </a:rPr>
              <a:t>उपविभागीयस्तरीय </a:t>
            </a:r>
            <a:r>
              <a:rPr lang="en-US" sz="3200" b="1" dirty="0" err="1">
                <a:solidFill>
                  <a:srgbClr val="FF0000"/>
                </a:solidFill>
              </a:rPr>
              <a:t>समितींची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कार्य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914400"/>
            <a:ext cx="11582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2800" b="1" dirty="0" err="1"/>
              <a:t>आंतरउपविभागीय</a:t>
            </a:r>
            <a:r>
              <a:rPr lang="en-US" sz="2800" b="1" dirty="0"/>
              <a:t> </a:t>
            </a:r>
            <a:r>
              <a:rPr lang="en-US" sz="2800" b="1" dirty="0" err="1"/>
              <a:t>दाव्यांकरिता</a:t>
            </a:r>
            <a:r>
              <a:rPr lang="en-US" sz="2800" b="1" dirty="0"/>
              <a:t> </a:t>
            </a:r>
            <a:r>
              <a:rPr lang="en-US" sz="2800" b="1" dirty="0" err="1"/>
              <a:t>इतर</a:t>
            </a:r>
            <a:r>
              <a:rPr lang="en-US" sz="2800" b="1" dirty="0"/>
              <a:t> </a:t>
            </a:r>
            <a:r>
              <a:rPr lang="en-US" sz="2800" b="1" dirty="0" err="1"/>
              <a:t>उपविभागस्तरीय</a:t>
            </a:r>
            <a:r>
              <a:rPr lang="en-US" sz="2800" b="1" dirty="0"/>
              <a:t> </a:t>
            </a:r>
            <a:r>
              <a:rPr lang="en-US" sz="2800" b="1" dirty="0" err="1"/>
              <a:t>समित्यांशी</a:t>
            </a:r>
            <a:r>
              <a:rPr lang="en-US" sz="2800" b="1" dirty="0"/>
              <a:t> </a:t>
            </a:r>
            <a:r>
              <a:rPr lang="en-US" sz="2800" b="1" dirty="0" err="1"/>
              <a:t>समन्वय</a:t>
            </a:r>
            <a:r>
              <a:rPr lang="en-US" sz="2800" b="1" dirty="0"/>
              <a:t> </a:t>
            </a:r>
            <a:r>
              <a:rPr lang="en-US" sz="2800" b="1" dirty="0" err="1"/>
              <a:t>साधील</a:t>
            </a:r>
            <a:endParaRPr lang="mr-IN" sz="2800" b="1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800" b="1" dirty="0" err="1"/>
              <a:t>शासकीय</a:t>
            </a:r>
            <a:r>
              <a:rPr lang="en-US" sz="2800" b="1" dirty="0"/>
              <a:t> </a:t>
            </a:r>
            <a:r>
              <a:rPr lang="en-US" sz="2800" b="1" dirty="0" err="1"/>
              <a:t>अभिलेखाशी</a:t>
            </a:r>
            <a:r>
              <a:rPr lang="en-US" sz="2800" b="1" dirty="0"/>
              <a:t> </a:t>
            </a:r>
            <a:r>
              <a:rPr lang="en-US" sz="2800" b="1" dirty="0" err="1"/>
              <a:t>मेळ</a:t>
            </a:r>
            <a:r>
              <a:rPr lang="en-US" sz="2800" b="1" dirty="0"/>
              <a:t> </a:t>
            </a:r>
            <a:r>
              <a:rPr lang="en-US" sz="2800" b="1" dirty="0" err="1"/>
              <a:t>साधल्यानंतर</a:t>
            </a:r>
            <a:r>
              <a:rPr lang="en-US" sz="2800" b="1" dirty="0"/>
              <a:t> </a:t>
            </a:r>
            <a:r>
              <a:rPr lang="en-US" sz="2800" b="1" dirty="0" err="1"/>
              <a:t>प्रस्तावित</a:t>
            </a:r>
            <a:r>
              <a:rPr lang="en-US" sz="2800" b="1" dirty="0"/>
              <a:t> </a:t>
            </a:r>
            <a:r>
              <a:rPr lang="en-US" sz="2800" b="1" dirty="0" err="1"/>
              <a:t>वनहक्कांचा</a:t>
            </a:r>
            <a:r>
              <a:rPr lang="en-US" sz="2800" b="1" dirty="0"/>
              <a:t> </a:t>
            </a:r>
            <a:r>
              <a:rPr lang="en-US" sz="2800" b="1" dirty="0" err="1"/>
              <a:t>गट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तहसीलनिहाय</a:t>
            </a:r>
            <a:r>
              <a:rPr lang="en-US" sz="2800" b="1" dirty="0"/>
              <a:t> </a:t>
            </a:r>
            <a:r>
              <a:rPr lang="en-US" sz="2800" b="1" dirty="0" err="1"/>
              <a:t>अभिलेखाचा</a:t>
            </a:r>
            <a:r>
              <a:rPr lang="en-US" sz="2800" b="1" dirty="0"/>
              <a:t> </a:t>
            </a:r>
            <a:r>
              <a:rPr lang="en-US" sz="2800" b="1" dirty="0" err="1"/>
              <a:t>मसुदा</a:t>
            </a:r>
            <a:r>
              <a:rPr lang="en-US" sz="2800" b="1" dirty="0"/>
              <a:t> </a:t>
            </a:r>
            <a:r>
              <a:rPr lang="en-US" sz="2800" b="1" dirty="0" err="1"/>
              <a:t>तयार</a:t>
            </a:r>
            <a:r>
              <a:rPr lang="mr-IN" sz="2800" b="1" dirty="0"/>
              <a:t> </a:t>
            </a:r>
            <a:r>
              <a:rPr lang="mr-IN" sz="2800" b="1" dirty="0" smtClean="0"/>
              <a:t>करील.</a:t>
            </a:r>
            <a:endParaRPr lang="en-US" sz="28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800" b="1" dirty="0" err="1" smtClean="0"/>
              <a:t>उपविभागीय</a:t>
            </a:r>
            <a:r>
              <a:rPr lang="en-US" sz="2800" b="1" dirty="0" smtClean="0"/>
              <a:t> </a:t>
            </a:r>
            <a:r>
              <a:rPr lang="en-US" sz="2800" b="1" dirty="0" err="1"/>
              <a:t>अधिका-यांद्वारे</a:t>
            </a:r>
            <a:r>
              <a:rPr lang="en-US" sz="2800" b="1" dirty="0"/>
              <a:t> </a:t>
            </a:r>
            <a:r>
              <a:rPr lang="en-US" sz="2800" b="1" dirty="0" err="1"/>
              <a:t>प्रस्तावित</a:t>
            </a:r>
            <a:r>
              <a:rPr lang="en-US" sz="2800" b="1" dirty="0"/>
              <a:t> </a:t>
            </a:r>
            <a:r>
              <a:rPr lang="en-US" sz="2800" b="1" dirty="0" err="1"/>
              <a:t>वनहक्कांच्या</a:t>
            </a:r>
            <a:r>
              <a:rPr lang="en-US" sz="2800" b="1" dirty="0"/>
              <a:t> </a:t>
            </a:r>
            <a:r>
              <a:rPr lang="en-US" sz="2800" b="1" dirty="0" err="1"/>
              <a:t>अभिलेखाच्या</a:t>
            </a:r>
            <a:r>
              <a:rPr lang="en-US" sz="2800" b="1" dirty="0"/>
              <a:t> </a:t>
            </a:r>
            <a:r>
              <a:rPr lang="en-US" sz="2800" b="1" dirty="0" err="1"/>
              <a:t>मसुद्यासह</a:t>
            </a:r>
            <a:r>
              <a:rPr lang="en-US" sz="2800" b="1" dirty="0"/>
              <a:t> </a:t>
            </a:r>
            <a:r>
              <a:rPr lang="en-US" sz="2800" b="1" dirty="0" err="1"/>
              <a:t>दावे</a:t>
            </a:r>
            <a:r>
              <a:rPr lang="en-US" sz="2800" b="1" dirty="0"/>
              <a:t> </a:t>
            </a:r>
            <a:r>
              <a:rPr lang="en-US" sz="2800" b="1" dirty="0" err="1"/>
              <a:t>अंतिम</a:t>
            </a:r>
            <a:r>
              <a:rPr lang="en-US" sz="2800" b="1" dirty="0"/>
              <a:t> </a:t>
            </a:r>
            <a:r>
              <a:rPr lang="en-US" sz="2800" b="1" dirty="0" err="1"/>
              <a:t>निर्णयासाठी</a:t>
            </a:r>
            <a:r>
              <a:rPr lang="en-US" sz="2800" b="1" dirty="0"/>
              <a:t> </a:t>
            </a:r>
            <a:r>
              <a:rPr lang="en-US" sz="2800" b="1" dirty="0" err="1"/>
              <a:t>जिल्हास्तरीय</a:t>
            </a:r>
            <a:r>
              <a:rPr lang="en-US" sz="2800" b="1" dirty="0"/>
              <a:t> समितीकडे </a:t>
            </a:r>
            <a:r>
              <a:rPr lang="en-US" sz="2800" b="1" dirty="0" err="1" smtClean="0"/>
              <a:t>पाठवील</a:t>
            </a:r>
            <a:r>
              <a:rPr lang="en-US" sz="2800" b="1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800" b="1" dirty="0" err="1" smtClean="0"/>
              <a:t>अधिनियम</a:t>
            </a:r>
            <a:r>
              <a:rPr lang="en-US" sz="2800" b="1" dirty="0" smtClean="0"/>
              <a:t> </a:t>
            </a:r>
            <a:r>
              <a:rPr lang="en-US" sz="2800" b="1" dirty="0"/>
              <a:t>व </a:t>
            </a:r>
            <a:r>
              <a:rPr lang="en-US" sz="2800" b="1" dirty="0" err="1"/>
              <a:t>नियमान्वये</a:t>
            </a:r>
            <a:r>
              <a:rPr lang="en-US" sz="2800" b="1" dirty="0"/>
              <a:t> </a:t>
            </a:r>
            <a:r>
              <a:rPr lang="en-US" sz="2800" b="1" dirty="0" err="1"/>
              <a:t>घालून</a:t>
            </a:r>
            <a:r>
              <a:rPr lang="en-US" sz="2800" b="1" dirty="0"/>
              <a:t> </a:t>
            </a:r>
            <a:r>
              <a:rPr lang="en-US" sz="2800" b="1" dirty="0" err="1"/>
              <a:t>दिलेली</a:t>
            </a:r>
            <a:r>
              <a:rPr lang="en-US" sz="2800" b="1" dirty="0"/>
              <a:t> </a:t>
            </a:r>
            <a:r>
              <a:rPr lang="en-US" sz="2800" b="1" dirty="0" err="1"/>
              <a:t>उद्दीष्टे</a:t>
            </a:r>
            <a:r>
              <a:rPr lang="en-US" sz="2800" b="1" dirty="0"/>
              <a:t> व </a:t>
            </a:r>
            <a:r>
              <a:rPr lang="en-US" sz="2800" b="1" dirty="0" err="1"/>
              <a:t>पद्धती</a:t>
            </a:r>
            <a:r>
              <a:rPr lang="en-US" sz="2800" b="1" dirty="0"/>
              <a:t> </a:t>
            </a:r>
            <a:r>
              <a:rPr lang="en-US" sz="2800" b="1" dirty="0" err="1"/>
              <a:t>याविषयी</a:t>
            </a:r>
            <a:r>
              <a:rPr lang="en-US" sz="2800" b="1" dirty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निवासीत</a:t>
            </a:r>
            <a:r>
              <a:rPr lang="en-US" sz="2800" b="1" dirty="0"/>
              <a:t> </a:t>
            </a:r>
            <a:r>
              <a:rPr lang="en-US" sz="2800" b="1" dirty="0" err="1"/>
              <a:t>जागृती</a:t>
            </a:r>
            <a:r>
              <a:rPr lang="en-US" sz="2800" b="1" dirty="0"/>
              <a:t> </a:t>
            </a:r>
            <a:r>
              <a:rPr lang="en-US" sz="2800" b="1" dirty="0" err="1"/>
              <a:t>निर्माण</a:t>
            </a:r>
            <a:r>
              <a:rPr lang="en-US" sz="2800" b="1" dirty="0"/>
              <a:t> </a:t>
            </a:r>
            <a:r>
              <a:rPr lang="en-US" sz="2800" b="1" dirty="0" err="1" smtClean="0"/>
              <a:t>करील</a:t>
            </a:r>
            <a:r>
              <a:rPr lang="en-US" sz="2800" b="1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800" b="1" dirty="0" err="1" smtClean="0"/>
              <a:t>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नियमांचा</a:t>
            </a:r>
            <a:r>
              <a:rPr lang="en-US" sz="2800" b="1" dirty="0"/>
              <a:t> </a:t>
            </a:r>
            <a:r>
              <a:rPr lang="en-US" sz="2800" b="1" dirty="0" err="1"/>
              <a:t>जोडपत्र-एक</a:t>
            </a:r>
            <a:r>
              <a:rPr lang="en-US" sz="2800" b="1" dirty="0"/>
              <a:t> (</a:t>
            </a:r>
            <a:r>
              <a:rPr lang="en-US" sz="2800" b="1" dirty="0" err="1"/>
              <a:t>नमुना</a:t>
            </a:r>
            <a:r>
              <a:rPr lang="en-US" sz="2800" b="1" dirty="0"/>
              <a:t> क, ख </a:t>
            </a:r>
            <a:r>
              <a:rPr lang="en-US" sz="2800" b="1" dirty="0" err="1"/>
              <a:t>आणि</a:t>
            </a:r>
            <a:r>
              <a:rPr lang="en-US" sz="2800" b="1" dirty="0"/>
              <a:t> ग) </a:t>
            </a:r>
            <a:r>
              <a:rPr lang="en-US" sz="2800" b="1" dirty="0" err="1"/>
              <a:t>मध्ये</a:t>
            </a:r>
            <a:r>
              <a:rPr lang="en-US" sz="2800" b="1" dirty="0"/>
              <a:t> </a:t>
            </a:r>
            <a:r>
              <a:rPr lang="en-US" sz="2800" b="1" dirty="0" err="1"/>
              <a:t>दिलेल्या</a:t>
            </a:r>
            <a:r>
              <a:rPr lang="en-US" sz="2800" b="1" dirty="0"/>
              <a:t> </a:t>
            </a:r>
            <a:r>
              <a:rPr lang="en-US" sz="2800" b="1" dirty="0" err="1"/>
              <a:t>दाव्यांची</a:t>
            </a:r>
            <a:r>
              <a:rPr lang="en-US" sz="2800" b="1" dirty="0"/>
              <a:t> </a:t>
            </a:r>
            <a:r>
              <a:rPr lang="en-US" sz="2800" b="1" dirty="0" err="1"/>
              <a:t>प्रपत्रे</a:t>
            </a:r>
            <a:r>
              <a:rPr lang="en-US" sz="2800" b="1" dirty="0"/>
              <a:t> </a:t>
            </a:r>
            <a:r>
              <a:rPr lang="en-US" sz="2800" b="1" dirty="0" err="1"/>
              <a:t>दावेदारांना</a:t>
            </a:r>
            <a:r>
              <a:rPr lang="en-US" sz="2800" b="1" dirty="0"/>
              <a:t> </a:t>
            </a:r>
            <a:r>
              <a:rPr lang="en-US" sz="2800" b="1" dirty="0" err="1"/>
              <a:t>सहज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विनामूल्य</a:t>
            </a:r>
            <a:r>
              <a:rPr lang="en-US" sz="2800" b="1" dirty="0"/>
              <a:t> </a:t>
            </a:r>
            <a:r>
              <a:rPr lang="en-US" sz="2800" b="1" dirty="0" err="1" smtClean="0"/>
              <a:t>उपलब्ध</a:t>
            </a:r>
            <a:r>
              <a:rPr lang="en-US" sz="2800" b="1" dirty="0"/>
              <a:t> </a:t>
            </a:r>
            <a:r>
              <a:rPr lang="en-US" sz="2800" b="1" dirty="0" err="1" smtClean="0"/>
              <a:t>होतील</a:t>
            </a:r>
            <a:r>
              <a:rPr lang="en-US" sz="2800" b="1" dirty="0" smtClean="0"/>
              <a:t> </a:t>
            </a:r>
            <a:r>
              <a:rPr lang="en-US" sz="2800" b="1" dirty="0" err="1"/>
              <a:t>याची</a:t>
            </a:r>
            <a:r>
              <a:rPr lang="en-US" sz="2800" b="1" dirty="0"/>
              <a:t> </a:t>
            </a:r>
            <a:r>
              <a:rPr lang="en-US" sz="2800" b="1" dirty="0" err="1"/>
              <a:t>खातरजमा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.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800" b="1" dirty="0" err="1" smtClean="0"/>
              <a:t>ग्रामसभेच्या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बैठका</a:t>
            </a:r>
            <a:r>
              <a:rPr lang="en-US" sz="2800" b="1" dirty="0"/>
              <a:t> </a:t>
            </a:r>
            <a:r>
              <a:rPr lang="en-US" sz="2800" b="1" dirty="0" err="1"/>
              <a:t>आवश्यक</a:t>
            </a:r>
            <a:r>
              <a:rPr lang="en-US" sz="2800" b="1" dirty="0"/>
              <a:t> </a:t>
            </a:r>
            <a:r>
              <a:rPr lang="en-US" sz="2800" b="1" dirty="0" err="1"/>
              <a:t>त्या</a:t>
            </a:r>
            <a:r>
              <a:rPr lang="en-US" sz="2800" b="1" dirty="0"/>
              <a:t> </a:t>
            </a:r>
            <a:r>
              <a:rPr lang="en-US" sz="2800" b="1" dirty="0" err="1"/>
              <a:t>गणपूर्तीसह</a:t>
            </a:r>
            <a:r>
              <a:rPr lang="en-US" sz="2800" b="1" dirty="0"/>
              <a:t>, </a:t>
            </a:r>
            <a:r>
              <a:rPr lang="en-US" sz="2800" b="1" dirty="0" err="1"/>
              <a:t>मुक्त</a:t>
            </a:r>
            <a:r>
              <a:rPr lang="en-US" sz="2800" b="1" dirty="0"/>
              <a:t>, </a:t>
            </a:r>
            <a:r>
              <a:rPr lang="en-US" sz="2800" b="1" dirty="0" err="1"/>
              <a:t>खुल्या</a:t>
            </a:r>
            <a:r>
              <a:rPr lang="en-US" sz="2800" b="1" dirty="0"/>
              <a:t> </a:t>
            </a:r>
            <a:r>
              <a:rPr lang="en-US" sz="2800" b="1" dirty="0" err="1"/>
              <a:t>वातावरणात</a:t>
            </a:r>
            <a:r>
              <a:rPr lang="en-US" sz="2800" b="1" dirty="0"/>
              <a:t> व </a:t>
            </a:r>
            <a:r>
              <a:rPr lang="en-US" sz="2800" b="1" dirty="0" err="1"/>
              <a:t>चांगल्यारितीने</a:t>
            </a:r>
            <a:r>
              <a:rPr lang="en-US" sz="2800" b="1" dirty="0"/>
              <a:t> </a:t>
            </a:r>
            <a:r>
              <a:rPr lang="en-US" sz="2800" b="1" dirty="0" err="1"/>
              <a:t>आयोजित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/>
              <a:t>येत</a:t>
            </a:r>
            <a:r>
              <a:rPr lang="en-US" sz="2800" b="1" dirty="0"/>
              <a:t> </a:t>
            </a:r>
            <a:r>
              <a:rPr lang="en-US" sz="2800" b="1" dirty="0" err="1"/>
              <a:t>असल्याची</a:t>
            </a:r>
            <a:r>
              <a:rPr lang="en-US" sz="2800" b="1" dirty="0"/>
              <a:t> </a:t>
            </a:r>
            <a:r>
              <a:rPr lang="en-US" sz="2800" b="1" dirty="0" err="1"/>
              <a:t>सुनिश्चिती</a:t>
            </a:r>
            <a:r>
              <a:rPr lang="en-US" sz="2800" b="1" dirty="0"/>
              <a:t> </a:t>
            </a:r>
            <a:r>
              <a:rPr lang="en-US" sz="2800" b="1" dirty="0" err="1"/>
              <a:t>करील</a:t>
            </a:r>
            <a:r>
              <a:rPr lang="en-US" sz="2800" b="1" dirty="0"/>
              <a:t> </a:t>
            </a:r>
            <a:r>
              <a:rPr lang="en-US" sz="2800" b="1" dirty="0" err="1"/>
              <a:t>ती</a:t>
            </a:r>
            <a:r>
              <a:rPr lang="en-US" sz="2800" b="1" dirty="0"/>
              <a:t> </a:t>
            </a:r>
            <a:r>
              <a:rPr lang="en-US" sz="2800" b="1" dirty="0" err="1"/>
              <a:t>करील</a:t>
            </a:r>
            <a:r>
              <a:rPr lang="en-US" sz="2800" b="1" dirty="0"/>
              <a:t>.</a:t>
            </a:r>
            <a:r>
              <a:rPr lang="en-US" sz="2400" b="1" dirty="0"/>
              <a:t>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8120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457200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</a:t>
            </a:r>
            <a:r>
              <a:rPr lang="en-US" sz="3200" b="1" dirty="0" smtClean="0">
                <a:solidFill>
                  <a:srgbClr val="FF0000"/>
                </a:solidFill>
              </a:rPr>
              <a:t>7 </a:t>
            </a:r>
            <a:r>
              <a:rPr lang="mr-IN" sz="3200" b="1" dirty="0" smtClean="0">
                <a:solidFill>
                  <a:srgbClr val="FF0000"/>
                </a:solidFill>
              </a:rPr>
              <a:t> -- </a:t>
            </a:r>
            <a:r>
              <a:rPr lang="en-US" sz="3200" b="1" dirty="0" err="1">
                <a:solidFill>
                  <a:srgbClr val="FF0000"/>
                </a:solidFill>
              </a:rPr>
              <a:t>जिल्हास्तरीय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समिती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04800" y="1134844"/>
            <a:ext cx="117348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/>
              <a:t>जिल्हाधिकारी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 smtClean="0"/>
              <a:t>उप-आयुक्त</a:t>
            </a:r>
            <a:r>
              <a:rPr lang="en-US" sz="2400" b="1" dirty="0" smtClean="0"/>
              <a:t>-                   </a:t>
            </a:r>
            <a:r>
              <a:rPr lang="en-US" sz="2400" b="1" dirty="0" err="1" smtClean="0"/>
              <a:t>अध्यक्ष</a:t>
            </a:r>
            <a:r>
              <a:rPr lang="en-US" sz="2400" b="1" dirty="0"/>
              <a:t>; </a:t>
            </a:r>
            <a:endParaRPr lang="en-US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संबंधित</a:t>
            </a:r>
            <a:r>
              <a:rPr lang="en-US" sz="2400" b="1" dirty="0" smtClean="0"/>
              <a:t> </a:t>
            </a:r>
            <a:r>
              <a:rPr lang="en-US" sz="2400" b="1" dirty="0" err="1"/>
              <a:t>विभागीय</a:t>
            </a:r>
            <a:r>
              <a:rPr lang="en-US" sz="2400" b="1" dirty="0"/>
              <a:t> </a:t>
            </a:r>
            <a:r>
              <a:rPr lang="en-US" sz="2400" b="1" dirty="0" err="1"/>
              <a:t>वन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संबंधित</a:t>
            </a:r>
            <a:r>
              <a:rPr lang="en-US" sz="2400" b="1" dirty="0"/>
              <a:t> </a:t>
            </a:r>
            <a:r>
              <a:rPr lang="en-US" sz="2400" b="1" dirty="0" err="1"/>
              <a:t>उपवनसंरक्षक</a:t>
            </a:r>
            <a:r>
              <a:rPr lang="en-US" sz="2400" b="1" dirty="0"/>
              <a:t> - </a:t>
            </a:r>
            <a:r>
              <a:rPr lang="en-US" sz="2400" b="1" dirty="0" err="1"/>
              <a:t>सदस्य</a:t>
            </a:r>
            <a:r>
              <a:rPr lang="en-US" sz="2400" b="1" dirty="0" smtClean="0"/>
              <a:t>;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/>
              <a:t>जिल्हा</a:t>
            </a:r>
            <a:r>
              <a:rPr lang="en-US" sz="2400" b="1" dirty="0"/>
              <a:t> </a:t>
            </a:r>
            <a:r>
              <a:rPr lang="en-US" sz="2400" b="1" dirty="0" err="1"/>
              <a:t>पंचायतीद्वारे</a:t>
            </a:r>
            <a:r>
              <a:rPr lang="en-US" sz="2400" b="1" dirty="0"/>
              <a:t> </a:t>
            </a:r>
            <a:r>
              <a:rPr lang="en-US" sz="2400" b="1" dirty="0" err="1"/>
              <a:t>नामनिर्देश</a:t>
            </a:r>
            <a:r>
              <a:rPr lang="en-US" sz="2400" b="1" dirty="0"/>
              <a:t> </a:t>
            </a:r>
            <a:r>
              <a:rPr lang="en-US" sz="2400" b="1" dirty="0" err="1"/>
              <a:t>करावयाचे</a:t>
            </a:r>
            <a:r>
              <a:rPr lang="en-US" sz="2400" b="1" dirty="0"/>
              <a:t> </a:t>
            </a:r>
            <a:r>
              <a:rPr lang="en-US" sz="2400" b="1" dirty="0" err="1"/>
              <a:t>जिल्हा</a:t>
            </a:r>
            <a:r>
              <a:rPr lang="en-US" sz="2400" b="1" dirty="0"/>
              <a:t> </a:t>
            </a:r>
            <a:r>
              <a:rPr lang="en-US" sz="2400" b="1" dirty="0" err="1"/>
              <a:t>पंचायतीचे</a:t>
            </a:r>
            <a:r>
              <a:rPr lang="en-US" sz="2400" b="1" dirty="0"/>
              <a:t> </a:t>
            </a:r>
            <a:r>
              <a:rPr lang="en-US" sz="2400" b="1" dirty="0" err="1"/>
              <a:t>तीन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, </a:t>
            </a:r>
            <a:endParaRPr lang="en-US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ज्यापैकी</a:t>
            </a:r>
            <a:r>
              <a:rPr lang="en-US" sz="2400" b="1" dirty="0"/>
              <a:t>, </a:t>
            </a:r>
            <a:r>
              <a:rPr lang="en-US" sz="2400" b="1" dirty="0" err="1"/>
              <a:t>दोन</a:t>
            </a:r>
            <a:r>
              <a:rPr lang="en-US" sz="2400" b="1" dirty="0"/>
              <a:t>, </a:t>
            </a:r>
            <a:r>
              <a:rPr lang="en-US" sz="2400" b="1" dirty="0" err="1"/>
              <a:t>सदस्य</a:t>
            </a:r>
            <a:r>
              <a:rPr lang="en-US" sz="2400" b="1" dirty="0"/>
              <a:t> </a:t>
            </a:r>
            <a:r>
              <a:rPr lang="en-US" sz="2400" b="1" dirty="0" err="1" smtClean="0"/>
              <a:t>हे</a:t>
            </a:r>
            <a:r>
              <a:rPr lang="en-US" sz="2400" b="1" dirty="0" smtClean="0"/>
              <a:t> </a:t>
            </a:r>
            <a:r>
              <a:rPr lang="en-US" sz="2400" b="1" dirty="0" err="1"/>
              <a:t>जे</a:t>
            </a:r>
            <a:r>
              <a:rPr lang="en-US" sz="2400" b="1" dirty="0"/>
              <a:t> </a:t>
            </a:r>
            <a:r>
              <a:rPr lang="en-US" sz="2400" b="1" dirty="0" err="1"/>
              <a:t>प्राधान्यत</a:t>
            </a:r>
            <a:r>
              <a:rPr lang="en-US" sz="2400" b="1" dirty="0"/>
              <a:t>: </a:t>
            </a:r>
            <a:r>
              <a:rPr lang="en-US" sz="2400" b="1" dirty="0" err="1" smtClean="0"/>
              <a:t>वननिवासी</a:t>
            </a:r>
            <a:r>
              <a:rPr lang="en-US" sz="2400" b="1" dirty="0"/>
              <a:t> </a:t>
            </a:r>
            <a:r>
              <a:rPr lang="en-US" sz="2400" b="1" dirty="0" err="1" smtClean="0"/>
              <a:t>किंवा</a:t>
            </a:r>
            <a:r>
              <a:rPr lang="en-US" sz="2400" b="1" dirty="0" smtClean="0"/>
              <a:t> </a:t>
            </a:r>
            <a:r>
              <a:rPr lang="en-US" sz="2400" b="1" dirty="0" err="1"/>
              <a:t>अदिम</a:t>
            </a:r>
            <a:r>
              <a:rPr lang="en-US" sz="2400" b="1" dirty="0"/>
              <a:t> </a:t>
            </a:r>
            <a:r>
              <a:rPr lang="en-US" sz="2400" b="1" dirty="0" err="1"/>
              <a:t>जमाती</a:t>
            </a:r>
            <a:r>
              <a:rPr lang="en-US" sz="2400" b="1" dirty="0"/>
              <a:t> </a:t>
            </a:r>
            <a:r>
              <a:rPr lang="en-US" sz="2400" b="1" dirty="0" err="1"/>
              <a:t>गटांमधील</a:t>
            </a:r>
            <a:r>
              <a:rPr lang="en-US" sz="2400" b="1" dirty="0"/>
              <a:t> </a:t>
            </a:r>
            <a:r>
              <a:rPr lang="en-US" sz="2400" b="1" dirty="0" err="1"/>
              <a:t>अनुसूचित</a:t>
            </a:r>
            <a:r>
              <a:rPr lang="en-US" sz="2400" b="1" dirty="0"/>
              <a:t> </a:t>
            </a:r>
            <a:r>
              <a:rPr lang="en-US" sz="2400" b="1" dirty="0" err="1"/>
              <a:t>जमातीचे</a:t>
            </a:r>
            <a:r>
              <a:rPr lang="en-US" sz="2400" b="1" dirty="0"/>
              <a:t> </a:t>
            </a:r>
            <a:r>
              <a:rPr lang="en-US" sz="2400" b="1" dirty="0" err="1"/>
              <a:t>असतील</a:t>
            </a:r>
            <a:r>
              <a:rPr lang="en-US" sz="2400" b="1" dirty="0"/>
              <a:t> व </a:t>
            </a:r>
            <a:endParaRPr lang="en-US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जेथे</a:t>
            </a:r>
            <a:r>
              <a:rPr lang="en-US" sz="2400" b="1" dirty="0" smtClean="0"/>
              <a:t> </a:t>
            </a:r>
            <a:r>
              <a:rPr lang="en-US" sz="2400" b="1" dirty="0" err="1"/>
              <a:t>अनुसूचित</a:t>
            </a:r>
            <a:r>
              <a:rPr lang="en-US" sz="2400" b="1" dirty="0"/>
              <a:t> </a:t>
            </a:r>
            <a:r>
              <a:rPr lang="en-US" sz="2400" b="1" dirty="0" err="1"/>
              <a:t>जमाती</a:t>
            </a:r>
            <a:r>
              <a:rPr lang="en-US" sz="2400" b="1" dirty="0"/>
              <a:t> </a:t>
            </a:r>
            <a:r>
              <a:rPr lang="en-US" sz="2400" b="1" dirty="0" err="1"/>
              <a:t>नसतील</a:t>
            </a:r>
            <a:r>
              <a:rPr lang="en-US" sz="2400" b="1" dirty="0"/>
              <a:t> </a:t>
            </a:r>
            <a:r>
              <a:rPr lang="en-US" sz="2400" b="1" dirty="0" err="1"/>
              <a:t>तेथे</a:t>
            </a:r>
            <a:r>
              <a:rPr lang="en-US" sz="2400" b="1" dirty="0"/>
              <a:t> </a:t>
            </a:r>
            <a:r>
              <a:rPr lang="en-US" sz="2400" b="1" dirty="0" err="1"/>
              <a:t>जे</a:t>
            </a:r>
            <a:r>
              <a:rPr lang="en-US" sz="2400" b="1" dirty="0"/>
              <a:t> </a:t>
            </a:r>
            <a:r>
              <a:rPr lang="en-US" sz="2400" b="1" dirty="0" err="1"/>
              <a:t>प्राधान्यत</a:t>
            </a:r>
            <a:r>
              <a:rPr lang="en-US" sz="2400" b="1" dirty="0"/>
              <a:t>: </a:t>
            </a:r>
            <a:r>
              <a:rPr lang="en-US" sz="2400" b="1" dirty="0" err="1"/>
              <a:t>इतर</a:t>
            </a:r>
            <a:r>
              <a:rPr lang="en-US" sz="2400" b="1" dirty="0"/>
              <a:t> </a:t>
            </a:r>
            <a:r>
              <a:rPr lang="en-US" sz="2400" b="1" dirty="0" err="1"/>
              <a:t>पारंपरिक</a:t>
            </a:r>
            <a:r>
              <a:rPr lang="en-US" sz="2400" b="1" dirty="0"/>
              <a:t> </a:t>
            </a:r>
            <a:r>
              <a:rPr lang="en-US" sz="2400" b="1" dirty="0" err="1"/>
              <a:t>वननिवासी</a:t>
            </a:r>
            <a:r>
              <a:rPr lang="en-US" sz="2400" b="1" dirty="0"/>
              <a:t> </a:t>
            </a:r>
            <a:r>
              <a:rPr lang="en-US" sz="2400" b="1" dirty="0" err="1"/>
              <a:t>आहेत</a:t>
            </a:r>
            <a:r>
              <a:rPr lang="en-US" sz="2400" b="1" dirty="0"/>
              <a:t> व </a:t>
            </a:r>
            <a:endParaRPr lang="en-US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त्यातील</a:t>
            </a:r>
            <a:r>
              <a:rPr lang="en-US" sz="2400" b="1" dirty="0" smtClean="0"/>
              <a:t> </a:t>
            </a:r>
            <a:r>
              <a:rPr lang="en-US" sz="2400" b="1" dirty="0" err="1"/>
              <a:t>किमान</a:t>
            </a:r>
            <a:r>
              <a:rPr lang="en-US" sz="2400" b="1" dirty="0"/>
              <a:t> </a:t>
            </a:r>
            <a:r>
              <a:rPr lang="en-US" sz="2400" b="1" dirty="0" err="1"/>
              <a:t>एक</a:t>
            </a:r>
            <a:r>
              <a:rPr lang="en-US" sz="2400" b="1" dirty="0"/>
              <a:t> </a:t>
            </a:r>
            <a:r>
              <a:rPr lang="en-US" sz="2400" b="1" dirty="0" err="1"/>
              <a:t>महिला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 </a:t>
            </a:r>
            <a:r>
              <a:rPr lang="en-US" sz="2400" b="1" dirty="0" err="1"/>
              <a:t>असेल</a:t>
            </a:r>
            <a:r>
              <a:rPr lang="en-US" sz="2400" b="1" dirty="0"/>
              <a:t> </a:t>
            </a:r>
            <a:r>
              <a:rPr lang="en-US" sz="2400" b="1" dirty="0" err="1"/>
              <a:t>असे</a:t>
            </a:r>
            <a:r>
              <a:rPr lang="en-US" sz="2400" b="1" dirty="0"/>
              <a:t> </a:t>
            </a:r>
            <a:r>
              <a:rPr lang="en-US" sz="2400" b="1" dirty="0" err="1"/>
              <a:t>दोन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;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endParaRPr lang="en-US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संविधानाच्या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सहाव्या</a:t>
            </a:r>
            <a:r>
              <a:rPr lang="en-US" sz="2400" b="1" dirty="0"/>
              <a:t> </a:t>
            </a:r>
            <a:r>
              <a:rPr lang="en-US" sz="2400" b="1" dirty="0" err="1"/>
              <a:t>अनुसूचिमध्ये</a:t>
            </a:r>
            <a:r>
              <a:rPr lang="en-US" sz="2400" b="1" dirty="0"/>
              <a:t> </a:t>
            </a:r>
            <a:r>
              <a:rPr lang="en-US" sz="2400" b="1" dirty="0" err="1"/>
              <a:t>अंतर्भूत</a:t>
            </a:r>
            <a:r>
              <a:rPr lang="en-US" sz="2400" b="1" dirty="0"/>
              <a:t> </a:t>
            </a:r>
            <a:r>
              <a:rPr lang="en-US" sz="2400" b="1" dirty="0" err="1" smtClean="0"/>
              <a:t>असलेल्या</a:t>
            </a:r>
            <a:r>
              <a:rPr lang="en-US" sz="2400" b="1" dirty="0"/>
              <a:t> </a:t>
            </a:r>
            <a:r>
              <a:rPr lang="en-US" sz="2400" b="1" dirty="0" err="1" smtClean="0"/>
              <a:t>क्षेत्रांमध्ये</a:t>
            </a:r>
            <a:r>
              <a:rPr lang="en-US" sz="2400" b="1" dirty="0"/>
              <a:t>, </a:t>
            </a:r>
            <a:r>
              <a:rPr lang="en-US" sz="2400" b="1" dirty="0" err="1"/>
              <a:t>स्वायत्त</a:t>
            </a:r>
            <a:r>
              <a:rPr lang="en-US" sz="2400" b="1" dirty="0"/>
              <a:t> </a:t>
            </a:r>
            <a:r>
              <a:rPr lang="en-US" sz="2400" b="1" dirty="0" err="1"/>
              <a:t>जिल्हा</a:t>
            </a:r>
            <a:r>
              <a:rPr lang="en-US" sz="2400" b="1" dirty="0"/>
              <a:t> </a:t>
            </a:r>
            <a:r>
              <a:rPr lang="en-US" sz="2400" b="1" dirty="0" err="1"/>
              <a:t>परिषद</a:t>
            </a:r>
            <a:r>
              <a:rPr lang="en-US" sz="2400" b="1" dirty="0"/>
              <a:t>/</a:t>
            </a:r>
            <a:r>
              <a:rPr lang="en-US" sz="2400" b="1" dirty="0" err="1"/>
              <a:t>प्रादेशिक</a:t>
            </a:r>
            <a:r>
              <a:rPr lang="en-US" sz="2400" b="1" dirty="0"/>
              <a:t> </a:t>
            </a:r>
            <a:r>
              <a:rPr lang="en-US" sz="2400" b="1" dirty="0" err="1"/>
              <a:t>परिषद</a:t>
            </a:r>
            <a:r>
              <a:rPr lang="en-US" sz="2400" b="1" dirty="0"/>
              <a:t> </a:t>
            </a:r>
            <a:r>
              <a:rPr lang="en-US" sz="2400" b="1" dirty="0" err="1"/>
              <a:t>यांनी</a:t>
            </a:r>
            <a:r>
              <a:rPr lang="en-US" sz="2400" b="1" dirty="0"/>
              <a:t> </a:t>
            </a:r>
            <a:r>
              <a:rPr lang="en-US" sz="2400" b="1" dirty="0" err="1"/>
              <a:t>नामनिर्देशीत</a:t>
            </a:r>
            <a:r>
              <a:rPr lang="en-US" sz="2400" b="1" dirty="0"/>
              <a:t> </a:t>
            </a:r>
            <a:r>
              <a:rPr lang="en-US" sz="2400" b="1" dirty="0" err="1"/>
              <a:t>करावयाचे</a:t>
            </a:r>
            <a:r>
              <a:rPr lang="en-US" sz="2400" b="1" dirty="0"/>
              <a:t> </a:t>
            </a:r>
            <a:r>
              <a:rPr lang="en-US" sz="2400" b="1" dirty="0" err="1" smtClean="0"/>
              <a:t>तीन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सदस्य</a:t>
            </a:r>
            <a:r>
              <a:rPr lang="en-US" sz="2400" b="1" dirty="0"/>
              <a:t>, </a:t>
            </a:r>
            <a:endParaRPr lang="en-US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ज्यापैकी</a:t>
            </a:r>
            <a:r>
              <a:rPr lang="en-US" sz="2400" b="1" dirty="0" smtClean="0"/>
              <a:t> </a:t>
            </a:r>
            <a:r>
              <a:rPr lang="en-US" sz="2400" b="1" dirty="0" err="1"/>
              <a:t>किमान</a:t>
            </a:r>
            <a:r>
              <a:rPr lang="en-US" sz="2400" b="1" dirty="0"/>
              <a:t> </a:t>
            </a:r>
            <a:r>
              <a:rPr lang="en-US" sz="2400" b="1" dirty="0" err="1"/>
              <a:t>एक</a:t>
            </a:r>
            <a:r>
              <a:rPr lang="en-US" sz="2400" b="1" dirty="0"/>
              <a:t> </a:t>
            </a:r>
            <a:r>
              <a:rPr lang="en-US" sz="2400" b="1" dirty="0" err="1"/>
              <a:t>महिला</a:t>
            </a:r>
            <a:r>
              <a:rPr lang="en-US" sz="2400" b="1" dirty="0"/>
              <a:t> </a:t>
            </a:r>
            <a:r>
              <a:rPr lang="en-US" sz="2400" b="1" dirty="0" err="1"/>
              <a:t>सदस्य</a:t>
            </a:r>
            <a:r>
              <a:rPr lang="en-US" sz="2400" b="1" dirty="0"/>
              <a:t>; </a:t>
            </a:r>
            <a:r>
              <a:rPr lang="en-US" sz="2400" b="1" dirty="0" err="1"/>
              <a:t>आणि</a:t>
            </a:r>
            <a:r>
              <a:rPr lang="en-US" sz="2400" b="1" dirty="0"/>
              <a:t>, </a:t>
            </a:r>
            <a:endParaRPr lang="en-US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जिल्ह्याचा</a:t>
            </a:r>
            <a:r>
              <a:rPr lang="en-US" sz="2400" b="1" dirty="0" smtClean="0"/>
              <a:t> </a:t>
            </a:r>
            <a:r>
              <a:rPr lang="en-US" sz="2400" b="1" dirty="0" err="1"/>
              <a:t>प्रभारी</a:t>
            </a:r>
            <a:r>
              <a:rPr lang="en-US" sz="2400" b="1" dirty="0"/>
              <a:t> </a:t>
            </a:r>
            <a:r>
              <a:rPr lang="en-US" sz="2400" b="1" dirty="0" err="1"/>
              <a:t>असलेला</a:t>
            </a:r>
            <a:r>
              <a:rPr lang="en-US" sz="2400" b="1" dirty="0"/>
              <a:t> </a:t>
            </a:r>
            <a:r>
              <a:rPr lang="en-US" sz="2400" b="1" dirty="0" err="1"/>
              <a:t>अदिवासी</a:t>
            </a:r>
            <a:r>
              <a:rPr lang="en-US" sz="2400" b="1" dirty="0"/>
              <a:t> </a:t>
            </a:r>
            <a:r>
              <a:rPr lang="en-US" sz="2400" b="1" dirty="0" err="1"/>
              <a:t>कल्याण</a:t>
            </a:r>
            <a:r>
              <a:rPr lang="en-US" sz="2400" b="1" dirty="0"/>
              <a:t> </a:t>
            </a:r>
            <a:r>
              <a:rPr lang="en-US" sz="2400" b="1" dirty="0" err="1"/>
              <a:t>विभागाचा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असा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> </a:t>
            </a:r>
            <a:r>
              <a:rPr lang="en-US" sz="2400" b="1" dirty="0" err="1"/>
              <a:t>उपलब्ध</a:t>
            </a:r>
            <a:r>
              <a:rPr lang="en-US" sz="2400" b="1" dirty="0"/>
              <a:t> </a:t>
            </a:r>
            <a:r>
              <a:rPr lang="en-US" sz="2400" b="1" dirty="0" err="1"/>
              <a:t>नसल्यास</a:t>
            </a:r>
            <a:r>
              <a:rPr lang="en-US" sz="2400" b="1" dirty="0"/>
              <a:t>, </a:t>
            </a:r>
            <a:r>
              <a:rPr lang="en-US" sz="2400" b="1" dirty="0" err="1" smtClean="0"/>
              <a:t>आदिवासी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कार्याचा</a:t>
            </a:r>
            <a:r>
              <a:rPr lang="en-US" sz="2400" b="1" dirty="0" smtClean="0"/>
              <a:t> </a:t>
            </a:r>
            <a:r>
              <a:rPr lang="en-US" sz="2400" b="1" dirty="0" err="1"/>
              <a:t>प्रभारी</a:t>
            </a:r>
            <a:r>
              <a:rPr lang="en-US" sz="2400" b="1" dirty="0"/>
              <a:t> </a:t>
            </a:r>
            <a:r>
              <a:rPr lang="en-US" sz="2400" b="1" dirty="0" err="1"/>
              <a:t>असलेला</a:t>
            </a:r>
            <a:r>
              <a:rPr lang="en-US" sz="2400" b="1" dirty="0"/>
              <a:t> </a:t>
            </a:r>
            <a:r>
              <a:rPr lang="en-US" sz="2400" b="1" dirty="0" err="1"/>
              <a:t>अधिकारी</a:t>
            </a:r>
            <a:r>
              <a:rPr lang="en-US" sz="2400" b="1" dirty="0"/>
              <a:t>,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sz="2400" dirty="0"/>
          </a:p>
          <a:p>
            <a:pPr marL="285750" indent="-285750" algn="just">
              <a:buFont typeface="Arial" pitchFamily="34" charset="0"/>
              <a:buChar char="•"/>
            </a:pPr>
            <a:endParaRPr lang="en-US" sz="2400" dirty="0"/>
          </a:p>
          <a:p>
            <a:pPr marL="285750" indent="-285750" algn="just">
              <a:buFont typeface="Arial" pitchFamily="34" charset="0"/>
              <a:buChar char="•"/>
            </a:pPr>
            <a:endParaRPr lang="en-US" sz="2000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019800"/>
            <a:ext cx="4470400" cy="36512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56140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457200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८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mr-IN" sz="3200" b="1" dirty="0" smtClean="0">
                <a:solidFill>
                  <a:srgbClr val="FF0000"/>
                </a:solidFill>
              </a:rPr>
              <a:t> -- </a:t>
            </a:r>
            <a:r>
              <a:rPr lang="en-US" sz="3200" b="1" dirty="0" err="1">
                <a:solidFill>
                  <a:srgbClr val="FF0000"/>
                </a:solidFill>
              </a:rPr>
              <a:t>जिल्हास्तरीय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समितीची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कार्य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04800" y="1134844"/>
            <a:ext cx="11734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err="1" smtClean="0"/>
              <a:t>ग्रामसभेला</a:t>
            </a:r>
            <a:r>
              <a:rPr lang="en-US" sz="2400" b="1" dirty="0" smtClean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वनहक्क</a:t>
            </a:r>
            <a:r>
              <a:rPr lang="en-US" sz="2400" b="1" dirty="0"/>
              <a:t> </a:t>
            </a:r>
            <a:r>
              <a:rPr lang="en-US" sz="2400" b="1" dirty="0" err="1"/>
              <a:t>समितीला</a:t>
            </a:r>
            <a:r>
              <a:rPr lang="en-US" sz="2400" b="1" dirty="0"/>
              <a:t> </a:t>
            </a:r>
            <a:r>
              <a:rPr lang="en-US" sz="2400" b="1" dirty="0" err="1"/>
              <a:t>आवश्यक</a:t>
            </a:r>
            <a:r>
              <a:rPr lang="en-US" sz="2400" b="1" dirty="0"/>
              <a:t> </a:t>
            </a:r>
            <a:r>
              <a:rPr lang="en-US" sz="2400" b="1" dirty="0" err="1"/>
              <a:t>माहिती</a:t>
            </a:r>
            <a:r>
              <a:rPr lang="en-US" sz="2400" b="1" dirty="0"/>
              <a:t> </a:t>
            </a:r>
            <a:r>
              <a:rPr lang="en-US" sz="2400" b="1" dirty="0" err="1"/>
              <a:t>पुरविण्यात</a:t>
            </a:r>
            <a:r>
              <a:rPr lang="en-US" sz="2400" b="1" dirty="0"/>
              <a:t> </a:t>
            </a:r>
            <a:r>
              <a:rPr lang="en-US" sz="2400" b="1" dirty="0" err="1"/>
              <a:t>आली</a:t>
            </a:r>
            <a:r>
              <a:rPr lang="en-US" sz="2400" b="1" dirty="0"/>
              <a:t> </a:t>
            </a:r>
            <a:r>
              <a:rPr lang="en-US" sz="2400" b="1" dirty="0" err="1"/>
              <a:t>आहे</a:t>
            </a:r>
            <a:r>
              <a:rPr lang="en-US" sz="2400" b="1" dirty="0"/>
              <a:t> </a:t>
            </a:r>
            <a:r>
              <a:rPr lang="en-US" sz="2400" b="1" dirty="0" err="1"/>
              <a:t>याची</a:t>
            </a:r>
            <a:r>
              <a:rPr lang="en-US" sz="2400" b="1" dirty="0"/>
              <a:t> </a:t>
            </a:r>
            <a:r>
              <a:rPr lang="en-US" sz="2400" b="1" dirty="0" err="1" smtClean="0"/>
              <a:t>खात्री</a:t>
            </a:r>
            <a:r>
              <a:rPr lang="mr-IN" sz="2400" b="1" dirty="0"/>
              <a:t> </a:t>
            </a:r>
            <a:r>
              <a:rPr lang="en-US" sz="2400" b="1" dirty="0" err="1" smtClean="0"/>
              <a:t>करील</a:t>
            </a:r>
            <a:r>
              <a:rPr lang="en-US" sz="2400" b="1" dirty="0" smtClean="0"/>
              <a:t>.</a:t>
            </a:r>
            <a:endParaRPr lang="mr-IN" sz="24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err="1" smtClean="0"/>
              <a:t>सर्व</a:t>
            </a:r>
            <a:r>
              <a:rPr lang="en-US" sz="2400" b="1" dirty="0" smtClean="0"/>
              <a:t> </a:t>
            </a:r>
            <a:r>
              <a:rPr lang="en-US" sz="2400" b="1" dirty="0" err="1"/>
              <a:t>हक्क</a:t>
            </a:r>
            <a:r>
              <a:rPr lang="en-US" sz="2400" b="1" dirty="0"/>
              <a:t> </a:t>
            </a:r>
            <a:r>
              <a:rPr lang="en-US" sz="2400" b="1" dirty="0" err="1"/>
              <a:t>मागण्या</a:t>
            </a:r>
            <a:r>
              <a:rPr lang="en-US" sz="2400" b="1" dirty="0"/>
              <a:t>, </a:t>
            </a:r>
            <a:r>
              <a:rPr lang="en-US" sz="2400" b="1" dirty="0" err="1"/>
              <a:t>विशेषत</a:t>
            </a:r>
            <a:r>
              <a:rPr lang="en-US" sz="2400" b="1" dirty="0"/>
              <a:t>: </a:t>
            </a:r>
            <a:r>
              <a:rPr lang="en-US" sz="2400" b="1" dirty="0" err="1"/>
              <a:t>आदिम</a:t>
            </a:r>
            <a:r>
              <a:rPr lang="en-US" sz="2400" b="1" dirty="0"/>
              <a:t>, </a:t>
            </a:r>
            <a:r>
              <a:rPr lang="en-US" sz="2400" b="1" dirty="0" err="1"/>
              <a:t>आदिवासी</a:t>
            </a:r>
            <a:r>
              <a:rPr lang="en-US" sz="2400" b="1" dirty="0"/>
              <a:t> </a:t>
            </a:r>
            <a:r>
              <a:rPr lang="en-US" sz="2400" b="1" dirty="0" err="1"/>
              <a:t>समूह</a:t>
            </a:r>
            <a:r>
              <a:rPr lang="en-US" sz="2400" b="1" dirty="0"/>
              <a:t>, </a:t>
            </a:r>
            <a:r>
              <a:rPr lang="en-US" sz="2400" b="1" dirty="0" err="1"/>
              <a:t>फिरते</a:t>
            </a:r>
            <a:r>
              <a:rPr lang="en-US" sz="2400" b="1" dirty="0"/>
              <a:t> </a:t>
            </a:r>
            <a:r>
              <a:rPr lang="en-US" sz="2400" b="1" dirty="0" err="1"/>
              <a:t>आदिवासी</a:t>
            </a:r>
            <a:r>
              <a:rPr lang="en-US" sz="2400" b="1" dirty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r>
              <a:rPr lang="en-US" sz="2400" b="1" dirty="0" err="1"/>
              <a:t>भटक्या</a:t>
            </a:r>
            <a:r>
              <a:rPr lang="en-US" sz="2400" b="1" dirty="0"/>
              <a:t> </a:t>
            </a:r>
            <a:r>
              <a:rPr lang="en-US" sz="2400" b="1" dirty="0" err="1"/>
              <a:t>जमाती</a:t>
            </a:r>
            <a:r>
              <a:rPr lang="en-US" sz="2400" b="1" dirty="0"/>
              <a:t> </a:t>
            </a:r>
            <a:r>
              <a:rPr lang="en-US" sz="2400" b="1" dirty="0" err="1"/>
              <a:t>यांच्या</a:t>
            </a:r>
            <a:r>
              <a:rPr lang="en-US" sz="2400" b="1" dirty="0"/>
              <a:t> </a:t>
            </a:r>
            <a:r>
              <a:rPr lang="en-US" sz="2400" b="1" dirty="0" err="1" smtClean="0"/>
              <a:t>अधिनियमांची</a:t>
            </a:r>
            <a:r>
              <a:rPr lang="mr-IN" sz="2400" b="1" dirty="0"/>
              <a:t> </a:t>
            </a:r>
            <a:r>
              <a:rPr lang="en-US" sz="2400" b="1" dirty="0" err="1" smtClean="0"/>
              <a:t>उद्दिष्टे</a:t>
            </a:r>
            <a:r>
              <a:rPr lang="en-US" sz="2400" b="1" dirty="0" smtClean="0"/>
              <a:t> </a:t>
            </a:r>
            <a:r>
              <a:rPr lang="en-US" sz="2400" b="1" dirty="0" err="1"/>
              <a:t>ध्यानात</a:t>
            </a:r>
            <a:r>
              <a:rPr lang="en-US" sz="2400" b="1" dirty="0"/>
              <a:t> </a:t>
            </a:r>
            <a:r>
              <a:rPr lang="en-US" sz="2400" b="1" dirty="0" err="1"/>
              <a:t>ठेवून</a:t>
            </a:r>
            <a:r>
              <a:rPr lang="en-US" sz="2400" b="1" dirty="0"/>
              <a:t> </a:t>
            </a:r>
            <a:r>
              <a:rPr lang="en-US" sz="2400" b="1" dirty="0" err="1"/>
              <a:t>संबोधित</a:t>
            </a:r>
            <a:r>
              <a:rPr lang="en-US" sz="2400" b="1" dirty="0"/>
              <a:t> </a:t>
            </a:r>
            <a:r>
              <a:rPr lang="en-US" sz="2400" b="1" dirty="0" err="1"/>
              <a:t>करण्यात</a:t>
            </a:r>
            <a:r>
              <a:rPr lang="en-US" sz="2400" b="1" dirty="0"/>
              <a:t> </a:t>
            </a:r>
            <a:r>
              <a:rPr lang="en-US" sz="2400" b="1" dirty="0" err="1"/>
              <a:t>आल्या</a:t>
            </a:r>
            <a:r>
              <a:rPr lang="en-US" sz="2400" b="1" dirty="0"/>
              <a:t> </a:t>
            </a:r>
            <a:r>
              <a:rPr lang="en-US" sz="2400" b="1" dirty="0" err="1"/>
              <a:t>आहेत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r>
              <a:rPr lang="en-US" sz="2400" b="1" dirty="0" err="1"/>
              <a:t>कसे</a:t>
            </a:r>
            <a:r>
              <a:rPr lang="en-US" sz="2400" b="1" dirty="0"/>
              <a:t> </a:t>
            </a:r>
            <a:r>
              <a:rPr lang="en-US" sz="2400" b="1" dirty="0" err="1"/>
              <a:t>याची</a:t>
            </a:r>
            <a:r>
              <a:rPr lang="en-US" sz="2400" b="1" dirty="0"/>
              <a:t> </a:t>
            </a:r>
            <a:r>
              <a:rPr lang="en-US" sz="2400" b="1" dirty="0" err="1"/>
              <a:t>तपासणी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. </a:t>
            </a:r>
            <a:endParaRPr lang="mr-IN" sz="24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err="1" smtClean="0"/>
              <a:t>उपविभागस्तरीय</a:t>
            </a:r>
            <a:r>
              <a:rPr lang="en-US" sz="2400" b="1" dirty="0" smtClean="0"/>
              <a:t> </a:t>
            </a:r>
            <a:r>
              <a:rPr lang="en-US" sz="2400" b="1" dirty="0" err="1"/>
              <a:t>समितीद्वारे</a:t>
            </a:r>
            <a:r>
              <a:rPr lang="en-US" sz="2400" b="1" dirty="0"/>
              <a:t> </a:t>
            </a:r>
            <a:r>
              <a:rPr lang="en-US" sz="2400" b="1" dirty="0" err="1"/>
              <a:t>तयार</a:t>
            </a:r>
            <a:r>
              <a:rPr lang="en-US" sz="2400" b="1" dirty="0"/>
              <a:t> </a:t>
            </a:r>
            <a:r>
              <a:rPr lang="en-US" sz="2400" b="1" dirty="0" err="1"/>
              <a:t>करण्यात</a:t>
            </a:r>
            <a:r>
              <a:rPr lang="en-US" sz="2400" b="1" dirty="0"/>
              <a:t> </a:t>
            </a:r>
            <a:r>
              <a:rPr lang="en-US" sz="2400" b="1" dirty="0" err="1"/>
              <a:t>आलेल्या</a:t>
            </a:r>
            <a:r>
              <a:rPr lang="en-US" sz="2400" b="1" dirty="0"/>
              <a:t> </a:t>
            </a:r>
            <a:r>
              <a:rPr lang="en-US" sz="2400" b="1" dirty="0" err="1"/>
              <a:t>वन</a:t>
            </a:r>
            <a:r>
              <a:rPr lang="en-US" sz="2400" b="1" dirty="0"/>
              <a:t> </a:t>
            </a:r>
            <a:r>
              <a:rPr lang="en-US" sz="2400" b="1" dirty="0" err="1"/>
              <a:t>हक्कांच्या</a:t>
            </a:r>
            <a:r>
              <a:rPr lang="en-US" sz="2400" b="1" dirty="0"/>
              <a:t> </a:t>
            </a:r>
            <a:r>
              <a:rPr lang="en-US" sz="2400" b="1" dirty="0" err="1"/>
              <a:t>हक्क</a:t>
            </a:r>
            <a:r>
              <a:rPr lang="en-US" sz="2400" b="1" dirty="0"/>
              <a:t> </a:t>
            </a:r>
            <a:r>
              <a:rPr lang="en-US" sz="2400" b="1" dirty="0" err="1"/>
              <a:t>मागण्या</a:t>
            </a:r>
            <a:r>
              <a:rPr lang="en-US" sz="2400" b="1" dirty="0"/>
              <a:t> व </a:t>
            </a:r>
            <a:r>
              <a:rPr lang="en-US" sz="2400" b="1" dirty="0" err="1"/>
              <a:t>अभिलेख</a:t>
            </a:r>
            <a:r>
              <a:rPr lang="en-US" sz="2400" b="1" dirty="0"/>
              <a:t> </a:t>
            </a:r>
            <a:r>
              <a:rPr lang="en-US" sz="2400" b="1" dirty="0" err="1"/>
              <a:t>विचारात</a:t>
            </a:r>
            <a:r>
              <a:rPr lang="en-US" sz="2400" b="1" dirty="0"/>
              <a:t> </a:t>
            </a:r>
            <a:r>
              <a:rPr lang="en-US" sz="2400" b="1" dirty="0" err="1"/>
              <a:t>घेईल</a:t>
            </a:r>
            <a:r>
              <a:rPr lang="en-US" sz="2400" b="1" dirty="0"/>
              <a:t> व </a:t>
            </a:r>
            <a:r>
              <a:rPr lang="en-US" sz="2400" b="1" dirty="0" err="1" smtClean="0"/>
              <a:t>त्यास</a:t>
            </a:r>
            <a:r>
              <a:rPr lang="mr-IN" sz="2400" b="1" dirty="0"/>
              <a:t> </a:t>
            </a:r>
            <a:r>
              <a:rPr lang="en-US" sz="2400" b="1" dirty="0" err="1" smtClean="0"/>
              <a:t>अंतिम</a:t>
            </a:r>
            <a:r>
              <a:rPr lang="en-US" sz="2400" b="1" dirty="0" smtClean="0"/>
              <a:t> </a:t>
            </a:r>
            <a:r>
              <a:rPr lang="en-US" sz="2400" b="1" dirty="0" err="1"/>
              <a:t>मान्यता</a:t>
            </a:r>
            <a:r>
              <a:rPr lang="en-US" sz="2400" b="1" dirty="0"/>
              <a:t> </a:t>
            </a:r>
            <a:r>
              <a:rPr lang="en-US" sz="2400" b="1" dirty="0" err="1" smtClean="0"/>
              <a:t>देईल</a:t>
            </a:r>
            <a:r>
              <a:rPr lang="en-US" sz="2400" b="1" dirty="0" smtClean="0"/>
              <a:t>.</a:t>
            </a:r>
            <a:endParaRPr lang="mr-IN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err="1" smtClean="0"/>
              <a:t>उपविभागस्तरीय</a:t>
            </a:r>
            <a:r>
              <a:rPr lang="en-US" sz="2400" b="1" dirty="0" smtClean="0"/>
              <a:t> </a:t>
            </a:r>
            <a:r>
              <a:rPr lang="en-US" sz="2400" b="1" dirty="0" err="1"/>
              <a:t>समितीच्या</a:t>
            </a:r>
            <a:r>
              <a:rPr lang="en-US" sz="2400" b="1" dirty="0"/>
              <a:t> </a:t>
            </a:r>
            <a:r>
              <a:rPr lang="en-US" sz="2400" b="1" dirty="0" err="1"/>
              <a:t>आदेशाने</a:t>
            </a:r>
            <a:r>
              <a:rPr lang="en-US" sz="2400" b="1" dirty="0"/>
              <a:t> </a:t>
            </a:r>
            <a:r>
              <a:rPr lang="en-US" sz="2400" b="1" dirty="0" err="1"/>
              <a:t>व्यथित</a:t>
            </a:r>
            <a:r>
              <a:rPr lang="en-US" sz="2400" b="1" dirty="0"/>
              <a:t> </a:t>
            </a:r>
            <a:r>
              <a:rPr lang="en-US" sz="2400" b="1" dirty="0" err="1"/>
              <a:t>झालेल्या</a:t>
            </a:r>
            <a:r>
              <a:rPr lang="en-US" sz="2400" b="1" dirty="0"/>
              <a:t> </a:t>
            </a:r>
            <a:r>
              <a:rPr lang="en-US" sz="2400" b="1" dirty="0" err="1"/>
              <a:t>व्यक्तींकडून</a:t>
            </a:r>
            <a:r>
              <a:rPr lang="en-US" sz="2400" b="1" dirty="0"/>
              <a:t> </a:t>
            </a:r>
            <a:r>
              <a:rPr lang="en-US" sz="2400" b="1" dirty="0" err="1"/>
              <a:t>आलेल्या</a:t>
            </a:r>
            <a:r>
              <a:rPr lang="en-US" sz="2400" b="1" dirty="0"/>
              <a:t> विनंती </a:t>
            </a:r>
            <a:r>
              <a:rPr lang="en-US" sz="2400" b="1" dirty="0" err="1"/>
              <a:t>अर्जाची</a:t>
            </a:r>
            <a:r>
              <a:rPr lang="en-US" sz="2400" b="1" dirty="0"/>
              <a:t> </a:t>
            </a:r>
            <a:r>
              <a:rPr lang="en-US" sz="2400" b="1" dirty="0" err="1"/>
              <a:t>सुनावणी</a:t>
            </a:r>
            <a:r>
              <a:rPr lang="en-US" sz="2400" b="1" dirty="0"/>
              <a:t> </a:t>
            </a:r>
            <a:r>
              <a:rPr lang="en-US" sz="2400" b="1" dirty="0" err="1" smtClean="0"/>
              <a:t>करील</a:t>
            </a:r>
            <a:r>
              <a:rPr lang="en-US" sz="2400" b="1" dirty="0" smtClean="0"/>
              <a:t>.</a:t>
            </a:r>
            <a:endParaRPr lang="mr-IN" sz="2400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err="1" smtClean="0"/>
              <a:t>आंतर</a:t>
            </a:r>
            <a:r>
              <a:rPr lang="en-US" sz="2400" b="1" dirty="0" smtClean="0"/>
              <a:t> </a:t>
            </a:r>
            <a:r>
              <a:rPr lang="en-US" sz="2400" b="1" dirty="0" err="1"/>
              <a:t>जिल्हा</a:t>
            </a:r>
            <a:r>
              <a:rPr lang="en-US" sz="2400" b="1" dirty="0"/>
              <a:t> </a:t>
            </a:r>
            <a:r>
              <a:rPr lang="en-US" sz="2400" b="1" dirty="0" err="1"/>
              <a:t>हक्क</a:t>
            </a:r>
            <a:r>
              <a:rPr lang="en-US" sz="2400" b="1" dirty="0"/>
              <a:t> </a:t>
            </a:r>
            <a:r>
              <a:rPr lang="en-US" sz="2400" b="1" dirty="0" err="1"/>
              <a:t>मागण्या</a:t>
            </a:r>
            <a:r>
              <a:rPr lang="en-US" sz="2400" b="1" dirty="0"/>
              <a:t> </a:t>
            </a:r>
            <a:r>
              <a:rPr lang="en-US" sz="2400" b="1" dirty="0" err="1"/>
              <a:t>संबंधात</a:t>
            </a:r>
            <a:r>
              <a:rPr lang="en-US" sz="2400" b="1" dirty="0"/>
              <a:t> </a:t>
            </a:r>
            <a:r>
              <a:rPr lang="en-US" sz="2400" b="1" dirty="0" err="1"/>
              <a:t>इतर</a:t>
            </a:r>
            <a:r>
              <a:rPr lang="en-US" sz="2400" b="1" dirty="0"/>
              <a:t> </a:t>
            </a:r>
            <a:r>
              <a:rPr lang="en-US" sz="2400" b="1" dirty="0" err="1"/>
              <a:t>जिल्ह्यांसह</a:t>
            </a:r>
            <a:r>
              <a:rPr lang="en-US" sz="2400" b="1" dirty="0"/>
              <a:t> </a:t>
            </a:r>
            <a:r>
              <a:rPr lang="en-US" sz="2400" b="1" dirty="0" err="1"/>
              <a:t>समन्वय</a:t>
            </a:r>
            <a:r>
              <a:rPr lang="en-US" sz="2400" b="1" dirty="0"/>
              <a:t> </a:t>
            </a:r>
            <a:r>
              <a:rPr lang="en-US" sz="2400" b="1" dirty="0" err="1" smtClean="0"/>
              <a:t>साधेल</a:t>
            </a:r>
            <a:r>
              <a:rPr lang="en-US" sz="2400" b="1" dirty="0" smtClean="0"/>
              <a:t>.</a:t>
            </a:r>
            <a:r>
              <a:rPr lang="mr-IN" sz="2400" b="1" dirty="0" smtClean="0"/>
              <a:t>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err="1" smtClean="0"/>
              <a:t>हक्कांविषयीच्या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अभिलेखासह</a:t>
            </a:r>
            <a:r>
              <a:rPr lang="en-US" sz="2400" b="1" dirty="0"/>
              <a:t> </a:t>
            </a:r>
            <a:r>
              <a:rPr lang="en-US" sz="2400" b="1" dirty="0" err="1"/>
              <a:t>सर्व</a:t>
            </a:r>
            <a:r>
              <a:rPr lang="en-US" sz="2400" b="1" dirty="0"/>
              <a:t> </a:t>
            </a:r>
            <a:r>
              <a:rPr lang="en-US" sz="2400" b="1" dirty="0" err="1"/>
              <a:t>संबंधित</a:t>
            </a:r>
            <a:r>
              <a:rPr lang="en-US" sz="2400" b="1" dirty="0"/>
              <a:t> </a:t>
            </a:r>
            <a:r>
              <a:rPr lang="en-US" sz="2400" b="1" dirty="0" err="1"/>
              <a:t>शासकीय</a:t>
            </a:r>
            <a:r>
              <a:rPr lang="en-US" sz="2400" b="1" dirty="0"/>
              <a:t> </a:t>
            </a:r>
            <a:r>
              <a:rPr lang="en-US" sz="2400" b="1" dirty="0" err="1"/>
              <a:t>अभिलेखांमध्ये</a:t>
            </a:r>
            <a:r>
              <a:rPr lang="en-US" sz="2400" b="1" dirty="0"/>
              <a:t> </a:t>
            </a:r>
            <a:r>
              <a:rPr lang="en-US" sz="2400" b="1" dirty="0" err="1"/>
              <a:t>वनहक्कांचा</a:t>
            </a:r>
            <a:r>
              <a:rPr lang="en-US" sz="2400" b="1" dirty="0"/>
              <a:t> </a:t>
            </a:r>
            <a:r>
              <a:rPr lang="en-US" sz="2400" b="1" dirty="0" err="1"/>
              <a:t>समावेश</a:t>
            </a:r>
            <a:r>
              <a:rPr lang="en-US" sz="2400" b="1" dirty="0"/>
              <a:t> </a:t>
            </a:r>
            <a:r>
              <a:rPr lang="en-US" sz="2400" b="1" dirty="0" err="1"/>
              <a:t>करण्याकरिता</a:t>
            </a:r>
            <a:r>
              <a:rPr lang="en-US" sz="2400" b="1" dirty="0"/>
              <a:t> </a:t>
            </a:r>
            <a:r>
              <a:rPr lang="en-US" sz="2400" b="1" dirty="0" err="1"/>
              <a:t>निदेश</a:t>
            </a:r>
            <a:r>
              <a:rPr lang="en-US" sz="2400" b="1" dirty="0"/>
              <a:t> </a:t>
            </a:r>
            <a:r>
              <a:rPr lang="en-US" sz="2400" b="1" dirty="0" err="1" smtClean="0"/>
              <a:t>देईल</a:t>
            </a:r>
            <a:r>
              <a:rPr lang="en-US" sz="2400" b="1" dirty="0" smtClean="0"/>
              <a:t>.</a:t>
            </a:r>
            <a:r>
              <a:rPr lang="mr-IN" sz="2400" b="1" dirty="0" smtClean="0"/>
              <a:t>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err="1" smtClean="0"/>
              <a:t>अंतिम</a:t>
            </a:r>
            <a:r>
              <a:rPr lang="en-US" sz="2400" b="1" dirty="0" smtClean="0"/>
              <a:t> </a:t>
            </a:r>
            <a:r>
              <a:rPr lang="en-US" sz="2400" b="1" dirty="0" err="1"/>
              <a:t>रूप</a:t>
            </a:r>
            <a:r>
              <a:rPr lang="en-US" sz="2400" b="1" dirty="0"/>
              <a:t> </a:t>
            </a:r>
            <a:r>
              <a:rPr lang="en-US" sz="2400" b="1" dirty="0" err="1"/>
              <a:t>देण्यात</a:t>
            </a:r>
            <a:r>
              <a:rPr lang="en-US" sz="2400" b="1" dirty="0"/>
              <a:t> </a:t>
            </a:r>
            <a:r>
              <a:rPr lang="en-US" sz="2400" b="1" dirty="0" err="1"/>
              <a:t>आलेल्या</a:t>
            </a:r>
            <a:r>
              <a:rPr lang="en-US" sz="2400" b="1" dirty="0"/>
              <a:t> </a:t>
            </a:r>
            <a:r>
              <a:rPr lang="en-US" sz="2400" b="1" dirty="0" err="1"/>
              <a:t>वन</a:t>
            </a:r>
            <a:r>
              <a:rPr lang="en-US" sz="2400" b="1" dirty="0"/>
              <a:t> </a:t>
            </a:r>
            <a:r>
              <a:rPr lang="en-US" sz="2400" b="1" dirty="0" err="1"/>
              <a:t>हक्कांचे</a:t>
            </a:r>
            <a:r>
              <a:rPr lang="en-US" sz="2400" b="1" dirty="0"/>
              <a:t> </a:t>
            </a:r>
            <a:r>
              <a:rPr lang="en-US" sz="2400" b="1" dirty="0" err="1"/>
              <a:t>अभिलेख</a:t>
            </a:r>
            <a:r>
              <a:rPr lang="en-US" sz="2400" b="1" dirty="0"/>
              <a:t> </a:t>
            </a:r>
            <a:r>
              <a:rPr lang="en-US" sz="2400" b="1" dirty="0" err="1"/>
              <a:t>प्रसिद्धी</a:t>
            </a:r>
            <a:r>
              <a:rPr lang="en-US" sz="2400" b="1" dirty="0"/>
              <a:t> </a:t>
            </a:r>
            <a:r>
              <a:rPr lang="en-US" sz="2400" b="1" dirty="0" err="1"/>
              <a:t>करण्यात</a:t>
            </a:r>
            <a:r>
              <a:rPr lang="en-US" sz="2400" b="1" dirty="0"/>
              <a:t> </a:t>
            </a:r>
            <a:r>
              <a:rPr lang="en-US" sz="2400" b="1" dirty="0" err="1"/>
              <a:t>आल्याची</a:t>
            </a:r>
            <a:r>
              <a:rPr lang="en-US" sz="2400" b="1" dirty="0"/>
              <a:t> </a:t>
            </a:r>
            <a:r>
              <a:rPr lang="en-US" sz="2400" b="1" dirty="0" err="1"/>
              <a:t>खात्री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.</a:t>
            </a:r>
          </a:p>
          <a:p>
            <a:pPr algn="just"/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019800"/>
            <a:ext cx="4470400" cy="36512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714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1295400"/>
            <a:ext cx="10287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ज्याअर्थी</a:t>
            </a:r>
            <a:r>
              <a:rPr lang="en-US" sz="3200" b="1" dirty="0"/>
              <a:t>, </a:t>
            </a:r>
            <a:r>
              <a:rPr lang="en-US" sz="3200" b="1" dirty="0" err="1"/>
              <a:t>सरकारी</a:t>
            </a:r>
            <a:r>
              <a:rPr lang="en-US" sz="3200" b="1" dirty="0"/>
              <a:t> </a:t>
            </a:r>
            <a:r>
              <a:rPr lang="en-US" sz="3200" b="1" dirty="0" err="1"/>
              <a:t>विकास</a:t>
            </a:r>
            <a:r>
              <a:rPr lang="en-US" sz="3200" b="1" dirty="0"/>
              <a:t> </a:t>
            </a:r>
            <a:r>
              <a:rPr lang="en-US" sz="3200" b="1" dirty="0" err="1"/>
              <a:t>कामांमुळे</a:t>
            </a:r>
            <a:r>
              <a:rPr lang="en-US" sz="3200" b="1" dirty="0"/>
              <a:t> </a:t>
            </a:r>
            <a:r>
              <a:rPr lang="en-US" sz="3200" b="1" dirty="0" err="1"/>
              <a:t>ज्यांना</a:t>
            </a:r>
            <a:r>
              <a:rPr lang="en-US" sz="3200" b="1" dirty="0"/>
              <a:t> </a:t>
            </a:r>
            <a:r>
              <a:rPr lang="en-US" sz="3200" b="1" dirty="0" err="1"/>
              <a:t>आपल्या</a:t>
            </a:r>
            <a:r>
              <a:rPr lang="en-US" sz="3200" b="1" dirty="0"/>
              <a:t> </a:t>
            </a:r>
            <a:r>
              <a:rPr lang="en-US" sz="3200" b="1" dirty="0" err="1"/>
              <a:t>घरातून</a:t>
            </a:r>
            <a:r>
              <a:rPr lang="en-US" sz="3200" b="1" dirty="0"/>
              <a:t> </a:t>
            </a:r>
            <a:r>
              <a:rPr lang="en-US" sz="3200" b="1" dirty="0" err="1"/>
              <a:t>विस्थापित</a:t>
            </a:r>
            <a:r>
              <a:rPr lang="en-US" sz="3200" b="1" dirty="0"/>
              <a:t> </a:t>
            </a:r>
            <a:r>
              <a:rPr lang="en-US" sz="3200" b="1" dirty="0" err="1"/>
              <a:t>होण्यास</a:t>
            </a:r>
            <a:r>
              <a:rPr lang="en-US" sz="3200" b="1" dirty="0"/>
              <a:t> </a:t>
            </a:r>
            <a:r>
              <a:rPr lang="en-US" sz="3200" b="1" dirty="0" err="1"/>
              <a:t>भाग</a:t>
            </a:r>
            <a:r>
              <a:rPr lang="en-US" sz="3200" b="1" dirty="0"/>
              <a:t> </a:t>
            </a:r>
            <a:r>
              <a:rPr lang="en-US" sz="3200" b="1" dirty="0" err="1"/>
              <a:t>पाडण्यात</a:t>
            </a:r>
            <a:r>
              <a:rPr lang="en-US" sz="3200" b="1" dirty="0"/>
              <a:t> </a:t>
            </a:r>
            <a:r>
              <a:rPr lang="en-US" sz="3200" b="1" dirty="0" err="1"/>
              <a:t>आले</a:t>
            </a:r>
            <a:r>
              <a:rPr lang="en-US" sz="3200" b="1" dirty="0"/>
              <a:t> </a:t>
            </a:r>
            <a:r>
              <a:rPr lang="en-US" sz="3200" b="1" dirty="0" err="1"/>
              <a:t>होते</a:t>
            </a:r>
            <a:r>
              <a:rPr lang="en-US" sz="3200" b="1" dirty="0"/>
              <a:t> </a:t>
            </a:r>
            <a:r>
              <a:rPr lang="en-US" sz="3200" b="1" dirty="0" err="1"/>
              <a:t>अशा</a:t>
            </a:r>
            <a:r>
              <a:rPr lang="en-US" sz="3200" b="1" dirty="0"/>
              <a:t> </a:t>
            </a:r>
            <a:r>
              <a:rPr lang="en-US" sz="3200" b="1" dirty="0" err="1"/>
              <a:t>व्यक्तींसह</a:t>
            </a:r>
            <a:r>
              <a:rPr lang="en-US" sz="3200" b="1" dirty="0"/>
              <a:t>, </a:t>
            </a:r>
            <a:endParaRPr lang="mr-IN" sz="3200" b="1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US" sz="3200" b="1" dirty="0" err="1" smtClean="0"/>
              <a:t>वनवासी</a:t>
            </a:r>
            <a:r>
              <a:rPr lang="en-US" sz="3200" b="1" dirty="0" smtClean="0"/>
              <a:t> </a:t>
            </a:r>
            <a:r>
              <a:rPr lang="en-US" sz="3200" b="1" dirty="0" err="1"/>
              <a:t>अनुसूचित</a:t>
            </a:r>
            <a:r>
              <a:rPr lang="en-US" sz="3200" b="1" dirty="0"/>
              <a:t> </a:t>
            </a:r>
            <a:r>
              <a:rPr lang="en-US" sz="3200" b="1" dirty="0" err="1"/>
              <a:t>जनजाती</a:t>
            </a:r>
            <a:r>
              <a:rPr lang="en-US" sz="3200" b="1" dirty="0"/>
              <a:t> व </a:t>
            </a:r>
            <a:r>
              <a:rPr lang="en-US" sz="3200" b="1" dirty="0" err="1"/>
              <a:t>इतर</a:t>
            </a:r>
            <a:r>
              <a:rPr lang="en-US" sz="3200" b="1" dirty="0"/>
              <a:t> </a:t>
            </a:r>
            <a:r>
              <a:rPr lang="en-US" sz="3200" b="1" dirty="0" err="1"/>
              <a:t>पारंपरिक</a:t>
            </a:r>
            <a:r>
              <a:rPr lang="en-US" sz="3200" b="1" dirty="0"/>
              <a:t> </a:t>
            </a:r>
            <a:r>
              <a:rPr lang="en-US" sz="3200" b="1" dirty="0" err="1"/>
              <a:t>वनवासी</a:t>
            </a:r>
            <a:r>
              <a:rPr lang="en-US" sz="3200" b="1" dirty="0"/>
              <a:t> </a:t>
            </a:r>
            <a:r>
              <a:rPr lang="en-US" sz="3200" b="1" dirty="0" err="1"/>
              <a:t>यांचा</a:t>
            </a:r>
            <a:r>
              <a:rPr lang="en-US" sz="3200" b="1" dirty="0"/>
              <a:t> </a:t>
            </a:r>
            <a:r>
              <a:rPr lang="en-US" sz="3200" b="1" dirty="0" err="1"/>
              <a:t>धारणाधिकारविषयक</a:t>
            </a:r>
            <a:r>
              <a:rPr lang="en-US" sz="3200" b="1" dirty="0"/>
              <a:t> </a:t>
            </a:r>
            <a:r>
              <a:rPr lang="en-US" sz="3200" b="1" dirty="0" err="1" smtClean="0"/>
              <a:t>आणि</a:t>
            </a:r>
            <a:endParaRPr lang="mr-IN" sz="3200" b="1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US" sz="3200" b="1" dirty="0" err="1" smtClean="0"/>
              <a:t>येण्याजाण्याचा</a:t>
            </a:r>
            <a:r>
              <a:rPr lang="en-US" sz="3200" b="1" dirty="0" smtClean="0"/>
              <a:t> </a:t>
            </a:r>
            <a:r>
              <a:rPr lang="en-US" sz="3200" b="1" dirty="0" err="1"/>
              <a:t>वन</a:t>
            </a:r>
            <a:r>
              <a:rPr lang="en-US" sz="3200" b="1" dirty="0"/>
              <a:t> </a:t>
            </a:r>
            <a:r>
              <a:rPr lang="en-US" sz="3200" b="1" dirty="0" err="1"/>
              <a:t>हक्क</a:t>
            </a:r>
            <a:r>
              <a:rPr lang="en-US" sz="3200" b="1" dirty="0"/>
              <a:t> </a:t>
            </a:r>
            <a:r>
              <a:rPr lang="en-US" sz="3200" b="1" dirty="0" err="1"/>
              <a:t>मिळण्याबाबतची</a:t>
            </a:r>
            <a:r>
              <a:rPr lang="en-US" sz="3200" b="1" dirty="0"/>
              <a:t> </a:t>
            </a:r>
            <a:r>
              <a:rPr lang="en-US" sz="3200" b="1" dirty="0" err="1"/>
              <a:t>दीर्घकाळपासूनची</a:t>
            </a:r>
            <a:r>
              <a:rPr lang="en-US" sz="3200" b="1" dirty="0"/>
              <a:t> </a:t>
            </a:r>
            <a:r>
              <a:rPr lang="en-US" sz="3200" b="1" dirty="0" err="1"/>
              <a:t>अनिश्चितता</a:t>
            </a:r>
            <a:r>
              <a:rPr lang="en-US" sz="3200" b="1" dirty="0"/>
              <a:t> </a:t>
            </a:r>
            <a:r>
              <a:rPr lang="en-US" sz="3200" b="1" dirty="0" err="1"/>
              <a:t>दूर</a:t>
            </a:r>
            <a:r>
              <a:rPr lang="en-US" sz="3200" b="1" dirty="0"/>
              <a:t> </a:t>
            </a:r>
            <a:r>
              <a:rPr lang="en-US" sz="3200" b="1" dirty="0" err="1"/>
              <a:t>करणे</a:t>
            </a:r>
            <a:r>
              <a:rPr lang="en-US" sz="3200" b="1" dirty="0"/>
              <a:t> </a:t>
            </a:r>
            <a:r>
              <a:rPr lang="en-US" sz="3200" b="1" dirty="0" err="1"/>
              <a:t>आवश्यक</a:t>
            </a:r>
            <a:r>
              <a:rPr lang="en-US" sz="3200" b="1" dirty="0"/>
              <a:t> </a:t>
            </a:r>
            <a:r>
              <a:rPr lang="en-US" sz="3200" b="1" dirty="0" err="1"/>
              <a:t>झाले</a:t>
            </a:r>
            <a:r>
              <a:rPr lang="en-US" sz="3200" b="1" dirty="0"/>
              <a:t> </a:t>
            </a:r>
            <a:r>
              <a:rPr lang="en-US" sz="3200" b="1" dirty="0" err="1"/>
              <a:t>आहे</a:t>
            </a:r>
            <a:r>
              <a:rPr lang="en-US" sz="3200" b="1" dirty="0" smtClean="0"/>
              <a:t>.</a:t>
            </a:r>
            <a:r>
              <a:rPr lang="mr-IN" sz="3200" b="1" dirty="0" smtClean="0"/>
              <a:t> 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mr-IN" sz="3200" b="1" dirty="0"/>
              <a:t>त्यासाठी</a:t>
            </a:r>
            <a:r>
              <a:rPr lang="mr-IN" sz="3200" b="1" dirty="0" smtClean="0"/>
              <a:t> हा अधिनियम करण्यात आला आहे</a:t>
            </a:r>
            <a:endParaRPr lang="en-US" sz="3200" b="1" dirty="0"/>
          </a:p>
          <a:p>
            <a:pPr marL="457200" indent="-457200" algn="just">
              <a:buFont typeface="Arial" pitchFamily="34" charset="0"/>
              <a:buChar char="•"/>
            </a:pPr>
            <a:endParaRPr lang="en-US" sz="3600" b="1" dirty="0"/>
          </a:p>
        </p:txBody>
      </p:sp>
      <p:sp>
        <p:nvSpPr>
          <p:cNvPr id="4" name="Rectangle 3"/>
          <p:cNvSpPr/>
          <p:nvPr/>
        </p:nvSpPr>
        <p:spPr>
          <a:xfrm>
            <a:off x="2438400" y="609600"/>
            <a:ext cx="571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वनहक्क अधिनियमाचे  उद्देश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30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457200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८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mr-IN" sz="3200" b="1" dirty="0" smtClean="0">
                <a:solidFill>
                  <a:srgbClr val="FF0000"/>
                </a:solidFill>
              </a:rPr>
              <a:t> -- </a:t>
            </a:r>
            <a:r>
              <a:rPr lang="en-US" sz="3200" b="1" dirty="0" err="1">
                <a:solidFill>
                  <a:srgbClr val="FF0000"/>
                </a:solidFill>
              </a:rPr>
              <a:t>जिल्हास्तरीय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समितीची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कार्य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04800" y="1190685"/>
            <a:ext cx="11734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 smtClean="0"/>
              <a:t>या</a:t>
            </a:r>
            <a:r>
              <a:rPr lang="en-US" sz="3200" b="1" dirty="0" smtClean="0"/>
              <a:t> </a:t>
            </a:r>
            <a:r>
              <a:rPr lang="en-US" sz="3200" b="1" dirty="0" err="1"/>
              <a:t>नियमांच्या</a:t>
            </a:r>
            <a:r>
              <a:rPr lang="en-US" sz="3200" b="1" dirty="0"/>
              <a:t> </a:t>
            </a:r>
            <a:r>
              <a:rPr lang="en-US" sz="3200" b="1" dirty="0" err="1"/>
              <a:t>जोडपत्र</a:t>
            </a:r>
            <a:r>
              <a:rPr lang="en-US" sz="3200" b="1" dirty="0"/>
              <a:t> </a:t>
            </a:r>
            <a:r>
              <a:rPr lang="en-US" sz="3200" b="1" dirty="0" err="1"/>
              <a:t>दोन</a:t>
            </a:r>
            <a:r>
              <a:rPr lang="en-US" sz="3200" b="1" dirty="0"/>
              <a:t> व </a:t>
            </a:r>
            <a:r>
              <a:rPr lang="en-US" sz="3200" b="1" dirty="0" err="1"/>
              <a:t>तीनमध्ये</a:t>
            </a:r>
            <a:r>
              <a:rPr lang="en-US" sz="3200" b="1" dirty="0"/>
              <a:t> </a:t>
            </a:r>
            <a:r>
              <a:rPr lang="en-US" sz="3200" b="1" dirty="0" err="1"/>
              <a:t>विनिर्दिष्ट</a:t>
            </a:r>
            <a:r>
              <a:rPr lang="en-US" sz="3200" b="1" dirty="0"/>
              <a:t> </a:t>
            </a:r>
            <a:r>
              <a:rPr lang="en-US" sz="3200" b="1" dirty="0" err="1"/>
              <a:t>केल्यानुसार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अधिनियमान्वये</a:t>
            </a:r>
            <a:r>
              <a:rPr lang="en-US" sz="2800" b="1" dirty="0"/>
              <a:t> </a:t>
            </a:r>
            <a:r>
              <a:rPr lang="en-US" sz="2800" b="1" dirty="0" err="1"/>
              <a:t>वनहक्कांच्या</a:t>
            </a:r>
            <a:r>
              <a:rPr lang="en-US" sz="2800" b="1" dirty="0"/>
              <a:t> व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मालकीहक्कांच्या</a:t>
            </a:r>
            <a:r>
              <a:rPr lang="mr-IN" sz="2800" b="1" dirty="0" smtClean="0"/>
              <a:t> </a:t>
            </a:r>
            <a:r>
              <a:rPr lang="en-US" sz="2800" b="1" dirty="0" err="1" smtClean="0"/>
              <a:t>अभिलेखांची</a:t>
            </a:r>
            <a:r>
              <a:rPr lang="en-US" sz="2800" b="1" dirty="0" smtClean="0"/>
              <a:t> </a:t>
            </a:r>
            <a:r>
              <a:rPr lang="en-US" sz="2800" b="1" dirty="0" err="1"/>
              <a:t>प्रमाणित</a:t>
            </a:r>
            <a:r>
              <a:rPr lang="en-US" sz="2800" b="1" dirty="0"/>
              <a:t> </a:t>
            </a:r>
            <a:r>
              <a:rPr lang="en-US" sz="2800" b="1" dirty="0" err="1"/>
              <a:t>प्रती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अनुक्रमे</a:t>
            </a:r>
            <a:r>
              <a:rPr lang="en-US" sz="2800" b="1" dirty="0" smtClean="0"/>
              <a:t> </a:t>
            </a:r>
            <a:r>
              <a:rPr lang="en-US" sz="2800" b="1" dirty="0" err="1"/>
              <a:t>संबंधित</a:t>
            </a:r>
            <a:r>
              <a:rPr lang="en-US" sz="2800" b="1" dirty="0"/>
              <a:t> </a:t>
            </a:r>
            <a:r>
              <a:rPr lang="en-US" sz="2800" b="1" dirty="0" err="1" smtClean="0"/>
              <a:t>मागणी</a:t>
            </a:r>
            <a:r>
              <a:rPr lang="mr-IN" sz="2800" b="1" dirty="0" smtClean="0"/>
              <a:t>दारास</a:t>
            </a:r>
            <a:r>
              <a:rPr lang="en-US" sz="2800" b="1" dirty="0" smtClean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त्या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त्या</a:t>
            </a:r>
            <a:r>
              <a:rPr lang="en-US" sz="2800" b="1" dirty="0"/>
              <a:t> </a:t>
            </a:r>
            <a:r>
              <a:rPr lang="en-US" sz="2800" b="1" dirty="0" err="1"/>
              <a:t>ग्रामसभेला</a:t>
            </a:r>
            <a:r>
              <a:rPr lang="en-US" sz="2800" b="1" dirty="0"/>
              <a:t> </a:t>
            </a:r>
            <a:r>
              <a:rPr lang="en-US" sz="2800" b="1" dirty="0" err="1"/>
              <a:t>पुरविण्याची</a:t>
            </a:r>
            <a:r>
              <a:rPr lang="en-US" sz="2800" b="1" dirty="0"/>
              <a:t> </a:t>
            </a:r>
            <a:r>
              <a:rPr lang="en-US" sz="2800" b="1" dirty="0" err="1"/>
              <a:t>खात्री</a:t>
            </a:r>
            <a:r>
              <a:rPr lang="en-US" sz="2800" b="1" dirty="0"/>
              <a:t> </a:t>
            </a:r>
            <a:r>
              <a:rPr lang="en-US" sz="2800" b="1" dirty="0" err="1"/>
              <a:t>करील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 smtClean="0"/>
              <a:t>या</a:t>
            </a:r>
            <a:r>
              <a:rPr lang="en-US" sz="3200" b="1" dirty="0" smtClean="0"/>
              <a:t> </a:t>
            </a:r>
            <a:r>
              <a:rPr lang="en-US" sz="3200" b="1" dirty="0" err="1"/>
              <a:t>नियमांच्या</a:t>
            </a:r>
            <a:r>
              <a:rPr lang="en-US" sz="3200" b="1" dirty="0"/>
              <a:t> </a:t>
            </a:r>
            <a:r>
              <a:rPr lang="en-US" sz="3200" b="1" dirty="0" err="1"/>
              <a:t>जोडपत्र-चारमध्ये</a:t>
            </a:r>
            <a:r>
              <a:rPr lang="en-US" sz="3200" b="1" dirty="0"/>
              <a:t> </a:t>
            </a:r>
            <a:r>
              <a:rPr lang="en-US" sz="3200" b="1" dirty="0" err="1"/>
              <a:t>विनिर्दिष्ट</a:t>
            </a:r>
            <a:r>
              <a:rPr lang="en-US" sz="3200" b="1" dirty="0"/>
              <a:t> </a:t>
            </a:r>
            <a:r>
              <a:rPr lang="en-US" sz="3200" b="1" dirty="0" err="1"/>
              <a:t>केल्याप्रमाणे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अधिनियमान्वये</a:t>
            </a:r>
            <a:r>
              <a:rPr lang="en-US" sz="2800" b="1" dirty="0"/>
              <a:t> </a:t>
            </a:r>
            <a:r>
              <a:rPr lang="en-US" sz="2800" b="1" dirty="0" err="1"/>
              <a:t>सामूहिक</a:t>
            </a:r>
            <a:r>
              <a:rPr lang="en-US" sz="2800" b="1" dirty="0"/>
              <a:t> </a:t>
            </a:r>
            <a:r>
              <a:rPr lang="en-US" sz="2800" b="1" dirty="0" err="1"/>
              <a:t>वनसाधनसंपत्तीचे</a:t>
            </a:r>
            <a:r>
              <a:rPr lang="en-US" sz="2800" b="1" dirty="0"/>
              <a:t> </a:t>
            </a:r>
            <a:r>
              <a:rPr lang="en-US" sz="2800" b="1" dirty="0" err="1"/>
              <a:t>हक्क</a:t>
            </a:r>
            <a:r>
              <a:rPr lang="en-US" sz="2800" b="1" dirty="0"/>
              <a:t> व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मालकी</a:t>
            </a:r>
            <a:r>
              <a:rPr lang="mr-IN" sz="2800" b="1" dirty="0" smtClean="0"/>
              <a:t> </a:t>
            </a:r>
            <a:r>
              <a:rPr lang="en-US" sz="2800" b="1" dirty="0" err="1" smtClean="0"/>
              <a:t>हक्क</a:t>
            </a:r>
            <a:r>
              <a:rPr lang="en-US" sz="2800" b="1" dirty="0" smtClean="0"/>
              <a:t> </a:t>
            </a:r>
            <a:r>
              <a:rPr lang="en-US" sz="2800" b="1" dirty="0" err="1"/>
              <a:t>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अभिलेखांच्या</a:t>
            </a:r>
            <a:r>
              <a:rPr lang="en-US" sz="2800" b="1" dirty="0"/>
              <a:t> </a:t>
            </a:r>
            <a:r>
              <a:rPr lang="en-US" sz="2800" b="1" dirty="0" err="1"/>
              <a:t>प्रमाणित</a:t>
            </a:r>
            <a:r>
              <a:rPr lang="en-US" sz="2800" b="1" dirty="0"/>
              <a:t> </a:t>
            </a:r>
            <a:r>
              <a:rPr lang="en-US" sz="2800" b="1" dirty="0" err="1"/>
              <a:t>प्रत</a:t>
            </a:r>
            <a:r>
              <a:rPr lang="en-US" sz="2800" b="1" dirty="0"/>
              <a:t> </a:t>
            </a:r>
            <a:r>
              <a:rPr lang="en-US" sz="2800" b="1" dirty="0" err="1"/>
              <a:t>संबंधित</a:t>
            </a:r>
            <a:r>
              <a:rPr lang="en-US" sz="2800" b="1" dirty="0"/>
              <a:t> </a:t>
            </a:r>
            <a:r>
              <a:rPr lang="en-US" sz="2800" b="1" dirty="0" err="1"/>
              <a:t>ग्रामसभेला</a:t>
            </a:r>
            <a:r>
              <a:rPr lang="en-US" sz="2800" b="1" dirty="0"/>
              <a:t> </a:t>
            </a:r>
            <a:r>
              <a:rPr lang="en-US" sz="2800" b="1" dirty="0" err="1" smtClean="0"/>
              <a:t>किंवा</a:t>
            </a:r>
            <a:r>
              <a:rPr lang="mr-IN" sz="2800" b="1" dirty="0"/>
              <a:t>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ज्या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समूहाला</a:t>
            </a:r>
            <a:r>
              <a:rPr lang="en-US" sz="2800" b="1" dirty="0"/>
              <a:t> </a:t>
            </a:r>
            <a:r>
              <a:rPr lang="en-US" sz="2800" b="1" dirty="0" err="1"/>
              <a:t>सामूहिक</a:t>
            </a:r>
            <a:r>
              <a:rPr lang="en-US" sz="2800" b="1" dirty="0"/>
              <a:t> </a:t>
            </a:r>
            <a:r>
              <a:rPr lang="en-US" sz="2800" b="1" dirty="0" err="1"/>
              <a:t>वनस्पतींचे</a:t>
            </a:r>
            <a:r>
              <a:rPr lang="en-US" sz="2800" b="1" dirty="0"/>
              <a:t> </a:t>
            </a:r>
            <a:r>
              <a:rPr lang="en-US" sz="2800" b="1" dirty="0" err="1"/>
              <a:t>हक्क</a:t>
            </a:r>
            <a:r>
              <a:rPr lang="en-US" sz="2800" b="1" dirty="0"/>
              <a:t> </a:t>
            </a:r>
            <a:r>
              <a:rPr lang="en-US" sz="2800" b="1" dirty="0" err="1"/>
              <a:t>देण्यास</a:t>
            </a:r>
            <a:r>
              <a:rPr lang="en-US" sz="2800" b="1" dirty="0"/>
              <a:t> </a:t>
            </a:r>
            <a:r>
              <a:rPr lang="en-US" sz="2800" b="1" dirty="0" err="1"/>
              <a:t>मान्यता</a:t>
            </a:r>
            <a:r>
              <a:rPr lang="en-US" sz="2800" b="1" dirty="0"/>
              <a:t> </a:t>
            </a:r>
            <a:r>
              <a:rPr lang="en-US" sz="2800" b="1" dirty="0" err="1"/>
              <a:t>देण्यात</a:t>
            </a:r>
            <a:r>
              <a:rPr lang="en-US" sz="2800" b="1" dirty="0"/>
              <a:t> </a:t>
            </a:r>
            <a:r>
              <a:rPr lang="en-US" sz="2800" b="1" dirty="0" err="1"/>
              <a:t>आली</a:t>
            </a:r>
            <a:r>
              <a:rPr lang="en-US" sz="2800" b="1" dirty="0"/>
              <a:t> </a:t>
            </a:r>
            <a:r>
              <a:rPr lang="en-US" sz="2800" b="1" dirty="0" err="1"/>
              <a:t>आहे</a:t>
            </a:r>
            <a:r>
              <a:rPr lang="en-US" sz="2800" b="1" dirty="0"/>
              <a:t> </a:t>
            </a:r>
            <a:r>
              <a:rPr lang="en-US" sz="2800" b="1" dirty="0" err="1"/>
              <a:t>अशा</a:t>
            </a:r>
            <a:r>
              <a:rPr lang="en-US" sz="2800" b="1" dirty="0"/>
              <a:t> </a:t>
            </a:r>
            <a:r>
              <a:rPr lang="en-US" sz="2800" b="1" dirty="0" err="1"/>
              <a:t>समूहाला</a:t>
            </a:r>
            <a:r>
              <a:rPr lang="en-US" sz="2800" b="1" dirty="0"/>
              <a:t> </a:t>
            </a:r>
            <a:r>
              <a:rPr lang="en-US" sz="2800" b="1" dirty="0" err="1"/>
              <a:t>देण्यात</a:t>
            </a:r>
            <a:r>
              <a:rPr lang="en-US" sz="2800" b="1" dirty="0"/>
              <a:t> </a:t>
            </a:r>
            <a:r>
              <a:rPr lang="en-US" sz="2800" b="1" dirty="0" err="1"/>
              <a:t>आल्याची</a:t>
            </a:r>
            <a:r>
              <a:rPr lang="en-US" sz="2800" b="1" dirty="0"/>
              <a:t> </a:t>
            </a:r>
            <a:r>
              <a:rPr lang="en-US" sz="2800" b="1" dirty="0" err="1" smtClean="0"/>
              <a:t>खातरजमा</a:t>
            </a:r>
            <a:r>
              <a:rPr lang="mr-IN" sz="2800" b="1" dirty="0"/>
              <a:t> </a:t>
            </a:r>
            <a:r>
              <a:rPr lang="en-US" sz="2800" b="1" dirty="0" err="1" smtClean="0"/>
              <a:t>करण्यात</a:t>
            </a:r>
            <a:r>
              <a:rPr lang="en-US" sz="2800" b="1" dirty="0" smtClean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.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019800"/>
            <a:ext cx="4470400" cy="365125"/>
          </a:xfrm>
        </p:spPr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29083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457200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</a:t>
            </a:r>
            <a:r>
              <a:rPr lang="mr-IN" sz="3200" b="1" dirty="0">
                <a:solidFill>
                  <a:srgbClr val="FF0000"/>
                </a:solidFill>
              </a:rPr>
              <a:t>९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mr-IN" sz="3200" b="1" dirty="0" smtClean="0">
                <a:solidFill>
                  <a:srgbClr val="FF0000"/>
                </a:solidFill>
              </a:rPr>
              <a:t> -- </a:t>
            </a:r>
            <a:r>
              <a:rPr lang="en-US" sz="3200" b="1" dirty="0" err="1">
                <a:solidFill>
                  <a:srgbClr val="FF0000"/>
                </a:solidFill>
              </a:rPr>
              <a:t>राज्यस्तरीय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सनियंत्रण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समिती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04800" y="914400"/>
            <a:ext cx="117348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/>
              <a:t>मुख्य</a:t>
            </a:r>
            <a:r>
              <a:rPr lang="en-US" sz="3200" b="1" dirty="0"/>
              <a:t> </a:t>
            </a:r>
            <a:r>
              <a:rPr lang="en-US" sz="3200" b="1" dirty="0" err="1"/>
              <a:t>सचिव</a:t>
            </a:r>
            <a:r>
              <a:rPr lang="en-US" sz="3200" b="1" dirty="0"/>
              <a:t> - </a:t>
            </a:r>
            <a:r>
              <a:rPr lang="en-US" sz="3200" b="1" dirty="0" err="1"/>
              <a:t>अध्यक्ष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/>
              <a:t>सचिव</a:t>
            </a:r>
            <a:r>
              <a:rPr lang="en-US" sz="3200" b="1" dirty="0"/>
              <a:t>, </a:t>
            </a:r>
            <a:r>
              <a:rPr lang="en-US" sz="3200" b="1" dirty="0" err="1"/>
              <a:t>महसूल</a:t>
            </a:r>
            <a:r>
              <a:rPr lang="en-US" sz="3200" b="1" dirty="0"/>
              <a:t> </a:t>
            </a:r>
            <a:r>
              <a:rPr lang="en-US" sz="3200" b="1" dirty="0" err="1"/>
              <a:t>विभाग</a:t>
            </a:r>
            <a:r>
              <a:rPr lang="en-US" sz="3200" b="1" dirty="0"/>
              <a:t> - </a:t>
            </a:r>
            <a:r>
              <a:rPr lang="en-US" sz="3200" b="1" dirty="0" err="1"/>
              <a:t>सदस्य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/>
              <a:t>सचिव</a:t>
            </a:r>
            <a:r>
              <a:rPr lang="en-US" sz="3200" b="1" dirty="0"/>
              <a:t>, </a:t>
            </a:r>
            <a:r>
              <a:rPr lang="en-US" sz="3200" b="1" dirty="0" err="1"/>
              <a:t>आदिवासी</a:t>
            </a:r>
            <a:r>
              <a:rPr lang="en-US" sz="3200" b="1" dirty="0"/>
              <a:t> </a:t>
            </a:r>
            <a:r>
              <a:rPr lang="en-US" sz="3200" b="1" dirty="0" err="1"/>
              <a:t>विकास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समाज</a:t>
            </a:r>
            <a:r>
              <a:rPr lang="en-US" sz="3200" b="1" dirty="0"/>
              <a:t> </a:t>
            </a:r>
            <a:r>
              <a:rPr lang="en-US" sz="3200" b="1" dirty="0" err="1"/>
              <a:t>कल्याण</a:t>
            </a:r>
            <a:r>
              <a:rPr lang="en-US" sz="3200" b="1" dirty="0"/>
              <a:t> </a:t>
            </a:r>
            <a:r>
              <a:rPr lang="en-US" sz="3200" b="1" dirty="0" err="1"/>
              <a:t>विभाग</a:t>
            </a:r>
            <a:r>
              <a:rPr lang="en-US" sz="3200" b="1" dirty="0"/>
              <a:t> </a:t>
            </a:r>
            <a:r>
              <a:rPr lang="en-US" sz="3200" b="1" dirty="0" err="1"/>
              <a:t>सदस्य</a:t>
            </a:r>
            <a:r>
              <a:rPr lang="en-US" sz="3200" b="1" dirty="0" smtClean="0"/>
              <a:t>;</a:t>
            </a:r>
            <a:endParaRPr lang="mr-IN" sz="32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/>
              <a:t>सचिव</a:t>
            </a:r>
            <a:r>
              <a:rPr lang="en-US" sz="3200" b="1" dirty="0"/>
              <a:t>, </a:t>
            </a:r>
            <a:r>
              <a:rPr lang="en-US" sz="3200" b="1" dirty="0" err="1"/>
              <a:t>वन</a:t>
            </a:r>
            <a:r>
              <a:rPr lang="en-US" sz="3200" b="1" dirty="0"/>
              <a:t> </a:t>
            </a:r>
            <a:r>
              <a:rPr lang="en-US" sz="3200" b="1" dirty="0" err="1"/>
              <a:t>विभाग</a:t>
            </a:r>
            <a:r>
              <a:rPr lang="en-US" sz="3200" b="1" dirty="0"/>
              <a:t> - </a:t>
            </a:r>
            <a:r>
              <a:rPr lang="en-US" sz="3200" b="1" dirty="0" err="1"/>
              <a:t>सदस्य</a:t>
            </a:r>
            <a:r>
              <a:rPr lang="en-US" sz="3200" b="1" dirty="0"/>
              <a:t>; </a:t>
            </a:r>
            <a:endParaRPr lang="mr-IN" sz="32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/>
              <a:t>प्रधान</a:t>
            </a:r>
            <a:r>
              <a:rPr lang="en-US" sz="3200" b="1" dirty="0"/>
              <a:t> </a:t>
            </a:r>
            <a:r>
              <a:rPr lang="en-US" sz="3200" b="1" dirty="0" err="1"/>
              <a:t>मुख्य</a:t>
            </a:r>
            <a:r>
              <a:rPr lang="en-US" sz="3200" b="1" dirty="0"/>
              <a:t> </a:t>
            </a:r>
            <a:r>
              <a:rPr lang="en-US" sz="3200" b="1" dirty="0" err="1"/>
              <a:t>वनसंरक्षक</a:t>
            </a:r>
            <a:r>
              <a:rPr lang="en-US" sz="3200" b="1" dirty="0"/>
              <a:t> - </a:t>
            </a:r>
            <a:r>
              <a:rPr lang="en-US" sz="3200" b="1" dirty="0" err="1"/>
              <a:t>सदस्य</a:t>
            </a:r>
            <a:r>
              <a:rPr lang="en-US" sz="3200" b="1" dirty="0"/>
              <a:t>; </a:t>
            </a:r>
            <a:endParaRPr lang="mr-IN" sz="32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/>
              <a:t>सचिव</a:t>
            </a:r>
            <a:r>
              <a:rPr lang="en-US" sz="3200" b="1" dirty="0"/>
              <a:t>, </a:t>
            </a:r>
            <a:r>
              <a:rPr lang="en-US" sz="3200" b="1" dirty="0" err="1"/>
              <a:t>पंचायत</a:t>
            </a:r>
            <a:r>
              <a:rPr lang="en-US" sz="3200" b="1" dirty="0"/>
              <a:t> </a:t>
            </a:r>
            <a:r>
              <a:rPr lang="en-US" sz="3200" b="1" dirty="0" err="1"/>
              <a:t>राज</a:t>
            </a:r>
            <a:r>
              <a:rPr lang="en-US" sz="3200" b="1" dirty="0"/>
              <a:t> - </a:t>
            </a:r>
            <a:r>
              <a:rPr lang="en-US" sz="3200" b="1" dirty="0" err="1"/>
              <a:t>सदस्य</a:t>
            </a:r>
            <a:r>
              <a:rPr lang="en-US" sz="3200" b="1" dirty="0"/>
              <a:t>; </a:t>
            </a:r>
            <a:endParaRPr lang="mr-IN" sz="3200" b="1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 smtClean="0"/>
              <a:t>जमाती</a:t>
            </a:r>
            <a:r>
              <a:rPr lang="en-US" sz="3200" b="1" dirty="0" smtClean="0"/>
              <a:t> </a:t>
            </a:r>
            <a:r>
              <a:rPr lang="en-US" sz="3200" b="1" dirty="0" err="1"/>
              <a:t>सल्लागार</a:t>
            </a:r>
            <a:r>
              <a:rPr lang="en-US" sz="3200" b="1" dirty="0"/>
              <a:t> </a:t>
            </a:r>
            <a:r>
              <a:rPr lang="en-US" sz="3200" b="1" dirty="0" err="1"/>
              <a:t>परिषदेच्या</a:t>
            </a:r>
            <a:r>
              <a:rPr lang="en-US" sz="3200" b="1" dirty="0"/>
              <a:t> </a:t>
            </a:r>
            <a:r>
              <a:rPr lang="en-US" sz="3200" b="1" dirty="0" err="1"/>
              <a:t>अध्यक्षाद्वारे</a:t>
            </a:r>
            <a:r>
              <a:rPr lang="en-US" sz="3200" b="1" dirty="0"/>
              <a:t> </a:t>
            </a:r>
            <a:r>
              <a:rPr lang="en-US" sz="3200" b="1" dirty="0" err="1"/>
              <a:t>नामनिर्देशीत</a:t>
            </a:r>
            <a:r>
              <a:rPr lang="en-US" sz="3200" b="1" dirty="0"/>
              <a:t> </a:t>
            </a:r>
            <a:r>
              <a:rPr lang="en-US" sz="3200" b="1" dirty="0" err="1"/>
              <a:t>करावयाचे</a:t>
            </a:r>
            <a:r>
              <a:rPr lang="en-US" sz="3200" b="1" dirty="0"/>
              <a:t> </a:t>
            </a:r>
            <a:r>
              <a:rPr lang="en-US" sz="3200" b="1" dirty="0" err="1"/>
              <a:t>जमाती</a:t>
            </a:r>
            <a:r>
              <a:rPr lang="en-US" sz="3200" b="1" dirty="0"/>
              <a:t> </a:t>
            </a:r>
            <a:r>
              <a:rPr lang="en-US" sz="3200" b="1" dirty="0" err="1"/>
              <a:t>सल्लागार</a:t>
            </a:r>
            <a:r>
              <a:rPr lang="en-US" sz="3200" b="1" dirty="0"/>
              <a:t> </a:t>
            </a:r>
            <a:r>
              <a:rPr lang="en-US" sz="3200" b="1" dirty="0" err="1"/>
              <a:t>परिषदेचे</a:t>
            </a:r>
            <a:r>
              <a:rPr lang="en-US" sz="3200" b="1" dirty="0"/>
              <a:t> </a:t>
            </a:r>
            <a:r>
              <a:rPr lang="en-US" sz="3200" b="1" dirty="0" err="1"/>
              <a:t>तीन</a:t>
            </a:r>
            <a:r>
              <a:rPr lang="en-US" sz="3200" b="1" dirty="0"/>
              <a:t> </a:t>
            </a:r>
            <a:r>
              <a:rPr lang="en-US" sz="3200" b="1" dirty="0" err="1"/>
              <a:t>अनुसूचित</a:t>
            </a:r>
            <a:r>
              <a:rPr lang="en-US" sz="3200" b="1" dirty="0"/>
              <a:t> </a:t>
            </a:r>
            <a:r>
              <a:rPr lang="en-US" sz="3200" b="1" dirty="0" err="1" smtClean="0"/>
              <a:t>जमाती</a:t>
            </a:r>
            <a:r>
              <a:rPr lang="mr-IN" sz="3200" b="1" dirty="0"/>
              <a:t> </a:t>
            </a:r>
            <a:r>
              <a:rPr lang="en-US" sz="3200" b="1" dirty="0" err="1" smtClean="0"/>
              <a:t>सदस्य</a:t>
            </a:r>
            <a:r>
              <a:rPr lang="en-US" sz="3200" b="1" dirty="0" smtClean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जेथे</a:t>
            </a:r>
            <a:r>
              <a:rPr lang="en-US" sz="3200" b="1" dirty="0"/>
              <a:t> </a:t>
            </a:r>
            <a:r>
              <a:rPr lang="en-US" sz="3200" b="1" dirty="0" err="1"/>
              <a:t>जमाती</a:t>
            </a:r>
            <a:r>
              <a:rPr lang="en-US" sz="3200" b="1" dirty="0"/>
              <a:t> </a:t>
            </a:r>
            <a:r>
              <a:rPr lang="en-US" sz="3200" b="1" dirty="0" err="1"/>
              <a:t>सल्लागार</a:t>
            </a:r>
            <a:r>
              <a:rPr lang="en-US" sz="3200" b="1" dirty="0"/>
              <a:t> </a:t>
            </a:r>
            <a:r>
              <a:rPr lang="en-US" sz="3200" b="1" dirty="0" err="1"/>
              <a:t>परिषद</a:t>
            </a:r>
            <a:r>
              <a:rPr lang="en-US" sz="3200" b="1" dirty="0"/>
              <a:t> </a:t>
            </a:r>
            <a:r>
              <a:rPr lang="en-US" sz="3200" b="1" dirty="0" err="1"/>
              <a:t>नसेल</a:t>
            </a:r>
            <a:r>
              <a:rPr lang="en-US" sz="3200" b="1" dirty="0"/>
              <a:t> </a:t>
            </a:r>
            <a:r>
              <a:rPr lang="en-US" sz="3200" b="1" dirty="0" err="1"/>
              <a:t>तेथे</a:t>
            </a:r>
            <a:r>
              <a:rPr lang="en-US" sz="3200" b="1" dirty="0"/>
              <a:t> </a:t>
            </a:r>
            <a:r>
              <a:rPr lang="en-US" sz="3200" b="1" dirty="0" err="1"/>
              <a:t>राज्य</a:t>
            </a:r>
            <a:r>
              <a:rPr lang="en-US" sz="3200" b="1" dirty="0"/>
              <a:t> </a:t>
            </a:r>
            <a:r>
              <a:rPr lang="en-US" sz="3200" b="1" dirty="0" err="1"/>
              <a:t>शासनाद्वारे</a:t>
            </a:r>
            <a:r>
              <a:rPr lang="en-US" sz="3200" b="1" dirty="0"/>
              <a:t> </a:t>
            </a:r>
            <a:r>
              <a:rPr lang="en-US" sz="3200" b="1" dirty="0" err="1"/>
              <a:t>नामनिर्देशीत</a:t>
            </a:r>
            <a:r>
              <a:rPr lang="en-US" sz="3200" b="1" dirty="0"/>
              <a:t> </a:t>
            </a:r>
            <a:r>
              <a:rPr lang="en-US" sz="3200" b="1" dirty="0" err="1"/>
              <a:t>करावयाचे</a:t>
            </a:r>
            <a:r>
              <a:rPr lang="en-US" sz="3200" b="1" dirty="0"/>
              <a:t> </a:t>
            </a:r>
            <a:r>
              <a:rPr lang="en-US" sz="3200" b="1" dirty="0" err="1"/>
              <a:t>तीन</a:t>
            </a:r>
            <a:r>
              <a:rPr lang="en-US" sz="3200" b="1" dirty="0"/>
              <a:t> </a:t>
            </a:r>
            <a:r>
              <a:rPr lang="en-US" sz="3200" b="1" dirty="0" err="1"/>
              <a:t>अनुसूचित</a:t>
            </a:r>
            <a:r>
              <a:rPr lang="en-US" sz="3200" b="1" dirty="0"/>
              <a:t> </a:t>
            </a:r>
            <a:r>
              <a:rPr lang="en-US" sz="3200" b="1" dirty="0" err="1" smtClean="0"/>
              <a:t>जमाती</a:t>
            </a:r>
            <a:r>
              <a:rPr lang="mr-IN" sz="3200" b="1" dirty="0" smtClean="0"/>
              <a:t>--</a:t>
            </a:r>
            <a:r>
              <a:rPr lang="en-US" sz="3200" b="1" dirty="0" err="1"/>
              <a:t>सदस्य</a:t>
            </a:r>
            <a:r>
              <a:rPr lang="en-US" sz="3200" b="1" dirty="0" smtClean="0"/>
              <a:t>;</a:t>
            </a:r>
            <a:endParaRPr lang="mr-IN" sz="32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/>
              <a:t>आयुक्त</a:t>
            </a:r>
            <a:r>
              <a:rPr lang="en-US" sz="3200" b="1" dirty="0"/>
              <a:t>, </a:t>
            </a:r>
            <a:r>
              <a:rPr lang="en-US" sz="3200" b="1" dirty="0" err="1"/>
              <a:t>आदिवासी</a:t>
            </a:r>
            <a:r>
              <a:rPr lang="en-US" sz="3200" b="1" dirty="0"/>
              <a:t> </a:t>
            </a:r>
            <a:r>
              <a:rPr lang="en-US" sz="3200" b="1" dirty="0" err="1"/>
              <a:t>कल्याण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समतुल्य</a:t>
            </a:r>
            <a:r>
              <a:rPr lang="en-US" sz="3200" b="1" dirty="0"/>
              <a:t> </a:t>
            </a:r>
            <a:r>
              <a:rPr lang="en-US" sz="3200" b="1" dirty="0" err="1"/>
              <a:t>असा</a:t>
            </a:r>
            <a:r>
              <a:rPr lang="en-US" sz="3200" b="1" dirty="0"/>
              <a:t> </a:t>
            </a:r>
            <a:r>
              <a:rPr lang="en-US" sz="3200" b="1" dirty="0" err="1"/>
              <a:t>सदस्य</a:t>
            </a:r>
            <a:r>
              <a:rPr lang="en-US" sz="3200" b="1" dirty="0"/>
              <a:t> </a:t>
            </a:r>
            <a:r>
              <a:rPr lang="en-US" sz="3200" b="1" dirty="0" err="1"/>
              <a:t>सचिव</a:t>
            </a:r>
            <a:r>
              <a:rPr lang="en-US" sz="3200" b="1" dirty="0"/>
              <a:t>, </a:t>
            </a:r>
            <a:endParaRPr lang="mr-IN" sz="32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endParaRPr lang="en-US" sz="3200" dirty="0"/>
          </a:p>
          <a:p>
            <a:pPr marL="342900" indent="-342900" algn="just">
              <a:buFont typeface="Arial" pitchFamily="34" charset="0"/>
              <a:buChar char="•"/>
            </a:pPr>
            <a:endParaRPr lang="en-US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7762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457200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१०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mr-IN" sz="3200" b="1" dirty="0" smtClean="0">
                <a:solidFill>
                  <a:srgbClr val="FF0000"/>
                </a:solidFill>
              </a:rPr>
              <a:t> -- </a:t>
            </a:r>
            <a:r>
              <a:rPr lang="en-US" sz="3200" b="1" dirty="0" err="1">
                <a:solidFill>
                  <a:srgbClr val="FF0000"/>
                </a:solidFill>
              </a:rPr>
              <a:t>राज्यस्तरीय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सनियंत्रण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समितीची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कार्य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endParaRPr lang="en-US" sz="32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04800" y="1066800"/>
            <a:ext cx="117348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वनहक्कांना</a:t>
            </a:r>
            <a:r>
              <a:rPr lang="en-US" sz="2800" b="1" dirty="0" smtClean="0"/>
              <a:t> </a:t>
            </a:r>
            <a:r>
              <a:rPr lang="en-US" sz="2800" b="1" dirty="0" err="1"/>
              <a:t>मान्यता</a:t>
            </a:r>
            <a:r>
              <a:rPr lang="en-US" sz="2800" b="1" dirty="0"/>
              <a:t> </a:t>
            </a:r>
            <a:r>
              <a:rPr lang="en-US" sz="2800" b="1" dirty="0" err="1"/>
              <a:t>देणे</a:t>
            </a:r>
            <a:r>
              <a:rPr lang="en-US" sz="2800" b="1" dirty="0"/>
              <a:t> व </a:t>
            </a:r>
            <a:r>
              <a:rPr lang="en-US" sz="2800" b="1" dirty="0" err="1"/>
              <a:t>ते</a:t>
            </a:r>
            <a:r>
              <a:rPr lang="en-US" sz="2800" b="1" dirty="0"/>
              <a:t> </a:t>
            </a:r>
            <a:r>
              <a:rPr lang="en-US" sz="2800" b="1" dirty="0" err="1"/>
              <a:t>निहित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 </a:t>
            </a:r>
            <a:r>
              <a:rPr lang="en-US" sz="2800" b="1" dirty="0" err="1"/>
              <a:t>या</a:t>
            </a:r>
            <a:r>
              <a:rPr lang="en-US" sz="2800" b="1" dirty="0"/>
              <a:t> </a:t>
            </a:r>
            <a:r>
              <a:rPr lang="en-US" sz="2800" b="1" dirty="0" err="1"/>
              <a:t>प्रक्रियेचे</a:t>
            </a:r>
            <a:r>
              <a:rPr lang="en-US" sz="2800" b="1" dirty="0"/>
              <a:t> </a:t>
            </a:r>
            <a:r>
              <a:rPr lang="en-US" sz="2800" b="1" dirty="0" err="1"/>
              <a:t>संनियंत्रण</a:t>
            </a:r>
            <a:r>
              <a:rPr lang="en-US" sz="2800" b="1" dirty="0"/>
              <a:t> </a:t>
            </a:r>
            <a:r>
              <a:rPr lang="en-US" sz="2800" b="1" dirty="0" err="1"/>
              <a:t>करण्याचे</a:t>
            </a:r>
            <a:r>
              <a:rPr lang="en-US" sz="2800" b="1" dirty="0"/>
              <a:t> </a:t>
            </a:r>
            <a:r>
              <a:rPr lang="en-US" sz="2800" b="1" dirty="0" err="1"/>
              <a:t>निकष</a:t>
            </a:r>
            <a:r>
              <a:rPr lang="en-US" sz="2800" b="1" dirty="0"/>
              <a:t> व </a:t>
            </a:r>
            <a:r>
              <a:rPr lang="en-US" sz="2800" b="1" dirty="0" err="1"/>
              <a:t>निर्देशक</a:t>
            </a:r>
            <a:r>
              <a:rPr lang="en-US" sz="2800" b="1" dirty="0"/>
              <a:t> </a:t>
            </a:r>
            <a:r>
              <a:rPr lang="en-US" sz="2800" b="1" dirty="0" err="1"/>
              <a:t>तयार</a:t>
            </a:r>
            <a:r>
              <a:rPr lang="en-US" sz="2800" b="1" dirty="0"/>
              <a:t> </a:t>
            </a:r>
            <a:r>
              <a:rPr lang="en-US" sz="2800" b="1" dirty="0" err="1" smtClean="0"/>
              <a:t>करील</a:t>
            </a:r>
            <a:r>
              <a:rPr lang="en-US" sz="2800" b="1" dirty="0" smtClean="0"/>
              <a:t>.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वनहक्कांना</a:t>
            </a:r>
            <a:r>
              <a:rPr lang="en-US" sz="2800" b="1" dirty="0" smtClean="0"/>
              <a:t> </a:t>
            </a:r>
            <a:r>
              <a:rPr lang="en-US" sz="2800" b="1" dirty="0" err="1"/>
              <a:t>मान्यता</a:t>
            </a:r>
            <a:r>
              <a:rPr lang="en-US" sz="2800" b="1" dirty="0"/>
              <a:t> </a:t>
            </a:r>
            <a:r>
              <a:rPr lang="en-US" sz="2800" b="1" dirty="0" err="1"/>
              <a:t>देणे</a:t>
            </a:r>
            <a:r>
              <a:rPr lang="en-US" sz="2800" b="1" dirty="0"/>
              <a:t>, </a:t>
            </a:r>
            <a:r>
              <a:rPr lang="en-US" sz="2800" b="1" dirty="0" err="1"/>
              <a:t>त्यांची</a:t>
            </a:r>
            <a:r>
              <a:rPr lang="en-US" sz="2800" b="1" dirty="0"/>
              <a:t> </a:t>
            </a:r>
            <a:r>
              <a:rPr lang="en-US" sz="2800" b="1" dirty="0" err="1"/>
              <a:t>पडताळणी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 व </a:t>
            </a:r>
            <a:r>
              <a:rPr lang="en-US" sz="2800" b="1" dirty="0" err="1"/>
              <a:t>ते</a:t>
            </a:r>
            <a:r>
              <a:rPr lang="en-US" sz="2800" b="1" dirty="0"/>
              <a:t> </a:t>
            </a:r>
            <a:r>
              <a:rPr lang="en-US" sz="2800" b="1" dirty="0" err="1"/>
              <a:t>राज्यात</a:t>
            </a:r>
            <a:r>
              <a:rPr lang="en-US" sz="2800" b="1" dirty="0"/>
              <a:t> </a:t>
            </a:r>
            <a:r>
              <a:rPr lang="en-US" sz="2800" b="1" dirty="0" err="1"/>
              <a:t>निहित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 </a:t>
            </a:r>
            <a:r>
              <a:rPr lang="en-US" sz="2800" b="1" dirty="0" err="1"/>
              <a:t>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प्रक्रियेवर</a:t>
            </a:r>
            <a:r>
              <a:rPr lang="en-US" sz="2800" b="1" dirty="0"/>
              <a:t> </a:t>
            </a:r>
            <a:r>
              <a:rPr lang="en-US" sz="2800" b="1" dirty="0" err="1"/>
              <a:t>संनियंत्रण</a:t>
            </a:r>
            <a:r>
              <a:rPr lang="en-US" sz="2800" b="1" dirty="0"/>
              <a:t> </a:t>
            </a:r>
            <a:r>
              <a:rPr lang="en-US" sz="2800" b="1" dirty="0" err="1"/>
              <a:t>करील</a:t>
            </a:r>
            <a:r>
              <a:rPr lang="en-US" sz="2800" b="1" dirty="0"/>
              <a:t>; </a:t>
            </a:r>
            <a:endParaRPr lang="mr-IN" sz="2800" b="1" dirty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वनहक्क</a:t>
            </a:r>
            <a:r>
              <a:rPr lang="en-US" sz="2800" b="1" dirty="0" smtClean="0"/>
              <a:t> </a:t>
            </a:r>
            <a:r>
              <a:rPr lang="en-US" sz="2800" b="1" dirty="0" err="1"/>
              <a:t>मान्य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, </a:t>
            </a:r>
            <a:r>
              <a:rPr lang="en-US" sz="2800" b="1" dirty="0" err="1"/>
              <a:t>त्यांची</a:t>
            </a:r>
            <a:r>
              <a:rPr lang="en-US" sz="2800" b="1" dirty="0"/>
              <a:t> </a:t>
            </a:r>
            <a:r>
              <a:rPr lang="en-US" sz="2800" b="1" dirty="0" err="1"/>
              <a:t>पडताळणी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ते</a:t>
            </a:r>
            <a:r>
              <a:rPr lang="en-US" sz="2800" b="1" dirty="0"/>
              <a:t> </a:t>
            </a:r>
            <a:r>
              <a:rPr lang="en-US" sz="2800" b="1" dirty="0" err="1"/>
              <a:t>निहित</a:t>
            </a:r>
            <a:r>
              <a:rPr lang="en-US" sz="2800" b="1" dirty="0"/>
              <a:t> </a:t>
            </a:r>
            <a:r>
              <a:rPr lang="en-US" sz="2800" b="1" dirty="0" err="1"/>
              <a:t>करणे</a:t>
            </a:r>
            <a:r>
              <a:rPr lang="en-US" sz="2800" b="1" dirty="0"/>
              <a:t> </a:t>
            </a:r>
            <a:r>
              <a:rPr lang="en-US" sz="2800" b="1" dirty="0" err="1"/>
              <a:t>यांचे</a:t>
            </a:r>
            <a:r>
              <a:rPr lang="en-US" sz="2800" b="1" dirty="0"/>
              <a:t> </a:t>
            </a:r>
            <a:r>
              <a:rPr lang="en-US" sz="2800" b="1" dirty="0" err="1"/>
              <a:t>प्रक्रियेचे</a:t>
            </a:r>
            <a:r>
              <a:rPr lang="en-US" sz="2800" b="1" dirty="0"/>
              <a:t> </a:t>
            </a:r>
            <a:r>
              <a:rPr lang="en-US" sz="2800" b="1" dirty="0" err="1"/>
              <a:t>संनियंत्रण</a:t>
            </a:r>
            <a:r>
              <a:rPr lang="en-US" sz="2800" b="1" dirty="0"/>
              <a:t> </a:t>
            </a:r>
            <a:r>
              <a:rPr lang="en-US" sz="2800" b="1" dirty="0" err="1"/>
              <a:t>करण्यासाठी</a:t>
            </a:r>
            <a:r>
              <a:rPr lang="en-US" sz="2800" b="1" dirty="0"/>
              <a:t> ३ </a:t>
            </a:r>
            <a:r>
              <a:rPr lang="en-US" sz="2800" b="1" dirty="0" err="1" smtClean="0"/>
              <a:t>महिन्यातून</a:t>
            </a:r>
            <a:r>
              <a:rPr lang="mr-IN" sz="2800" b="1" dirty="0"/>
              <a:t> </a:t>
            </a:r>
            <a:r>
              <a:rPr lang="en-US" sz="2800" b="1" dirty="0" err="1" smtClean="0"/>
              <a:t>किमान</a:t>
            </a:r>
            <a:r>
              <a:rPr lang="en-US" sz="2800" b="1" dirty="0" smtClean="0"/>
              <a:t> </a:t>
            </a:r>
            <a:r>
              <a:rPr lang="en-US" sz="2800" b="1" dirty="0" err="1"/>
              <a:t>एकदा</a:t>
            </a:r>
            <a:r>
              <a:rPr lang="en-US" sz="2800" b="1" dirty="0"/>
              <a:t> </a:t>
            </a:r>
            <a:r>
              <a:rPr lang="en-US" sz="2800" b="1" dirty="0" err="1"/>
              <a:t>बैठक</a:t>
            </a:r>
            <a:r>
              <a:rPr lang="en-US" sz="2800" b="1" dirty="0"/>
              <a:t> </a:t>
            </a:r>
            <a:r>
              <a:rPr lang="en-US" sz="2800" b="1" dirty="0" err="1"/>
              <a:t>घेण्यात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क्षेत्रीयस्तरावरील</a:t>
            </a:r>
            <a:r>
              <a:rPr lang="en-US" sz="2800" b="1" dirty="0" smtClean="0"/>
              <a:t> </a:t>
            </a:r>
            <a:r>
              <a:rPr lang="en-US" sz="2800" b="1" dirty="0" err="1"/>
              <a:t>समस्यांचा</a:t>
            </a:r>
            <a:r>
              <a:rPr lang="en-US" sz="2800" b="1" dirty="0"/>
              <a:t> </a:t>
            </a:r>
            <a:r>
              <a:rPr lang="en-US" sz="2800" b="1" dirty="0" err="1"/>
              <a:t>विचार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निराकरण</a:t>
            </a:r>
            <a:r>
              <a:rPr lang="en-US" sz="2800" b="1" dirty="0"/>
              <a:t> </a:t>
            </a:r>
            <a:r>
              <a:rPr lang="en-US" sz="2800" b="1" dirty="0" err="1"/>
              <a:t>करण्यासाठी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या</a:t>
            </a:r>
            <a:r>
              <a:rPr lang="en-US" sz="2800" b="1" dirty="0"/>
              <a:t> </a:t>
            </a:r>
            <a:r>
              <a:rPr lang="en-US" sz="2800" b="1" dirty="0" err="1"/>
              <a:t>नियमांच्या</a:t>
            </a:r>
            <a:r>
              <a:rPr lang="en-US" sz="2800" b="1" dirty="0"/>
              <a:t> </a:t>
            </a:r>
            <a:r>
              <a:rPr lang="en-US" sz="2800" b="1" dirty="0" err="1"/>
              <a:t>जोडपत्र-पाचला</a:t>
            </a:r>
            <a:r>
              <a:rPr lang="en-US" sz="2800" b="1" dirty="0"/>
              <a:t> </a:t>
            </a:r>
            <a:r>
              <a:rPr lang="en-US" sz="2800" b="1" dirty="0" err="1"/>
              <a:t>जोडलेल्या</a:t>
            </a:r>
            <a:r>
              <a:rPr lang="en-US" sz="2800" b="1" dirty="0"/>
              <a:t> </a:t>
            </a:r>
            <a:r>
              <a:rPr lang="en-US" sz="2800" b="1" dirty="0" err="1"/>
              <a:t>नमुन्यात</a:t>
            </a:r>
            <a:r>
              <a:rPr lang="en-US" sz="2800" b="1" dirty="0"/>
              <a:t> </a:t>
            </a:r>
            <a:r>
              <a:rPr lang="en-US" sz="2800" b="1" dirty="0" err="1"/>
              <a:t>दाव्यांची</a:t>
            </a:r>
            <a:r>
              <a:rPr lang="en-US" sz="2800" b="1" dirty="0"/>
              <a:t> </a:t>
            </a:r>
            <a:r>
              <a:rPr lang="en-US" sz="2800" b="1" dirty="0" err="1"/>
              <a:t>स्थिती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अधिनियमाअन्वये</a:t>
            </a:r>
            <a:r>
              <a:rPr lang="en-US" sz="2800" b="1" dirty="0"/>
              <a:t> </a:t>
            </a:r>
            <a:r>
              <a:rPr lang="en-US" sz="2800" b="1" dirty="0" err="1"/>
              <a:t>मान्य</a:t>
            </a:r>
            <a:r>
              <a:rPr lang="en-US" sz="2800" b="1" dirty="0"/>
              <a:t> </a:t>
            </a:r>
            <a:r>
              <a:rPr lang="en-US" sz="2800" b="1" dirty="0" err="1"/>
              <a:t>केलेल्या</a:t>
            </a:r>
            <a:r>
              <a:rPr lang="en-US" sz="2800" b="1" dirty="0"/>
              <a:t> </a:t>
            </a:r>
            <a:r>
              <a:rPr lang="en-US" sz="2800" b="1" dirty="0" err="1"/>
              <a:t>दाव्यांचा</a:t>
            </a:r>
            <a:r>
              <a:rPr lang="en-US" sz="2800" b="1" dirty="0"/>
              <a:t> </a:t>
            </a:r>
            <a:r>
              <a:rPr lang="en-US" sz="2800" b="1" dirty="0" err="1"/>
              <a:t>तपशील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त्यापैकी</a:t>
            </a:r>
            <a:r>
              <a:rPr lang="en-US" sz="2800" b="1" dirty="0" smtClean="0"/>
              <a:t> </a:t>
            </a:r>
            <a:r>
              <a:rPr lang="en-US" sz="2800" b="1" dirty="0" err="1"/>
              <a:t>कोणते</a:t>
            </a:r>
            <a:r>
              <a:rPr lang="en-US" sz="2800" b="1" dirty="0"/>
              <a:t> </a:t>
            </a:r>
            <a:r>
              <a:rPr lang="en-US" sz="2800" b="1" dirty="0" err="1"/>
              <a:t>फेटाळण्यात</a:t>
            </a:r>
            <a:r>
              <a:rPr lang="en-US" sz="2800" b="1" dirty="0"/>
              <a:t> </a:t>
            </a:r>
            <a:r>
              <a:rPr lang="en-US" sz="2800" b="1" dirty="0" err="1"/>
              <a:t>आली</a:t>
            </a:r>
            <a:r>
              <a:rPr lang="en-US" sz="2800" b="1" dirty="0"/>
              <a:t> </a:t>
            </a:r>
            <a:r>
              <a:rPr lang="en-US" sz="2800" b="1" dirty="0" err="1"/>
              <a:t>असल्यास</a:t>
            </a:r>
            <a:r>
              <a:rPr lang="en-US" sz="2800" b="1" dirty="0"/>
              <a:t> </a:t>
            </a:r>
            <a:r>
              <a:rPr lang="en-US" sz="2800" b="1" dirty="0" err="1"/>
              <a:t>त्यांचे</a:t>
            </a:r>
            <a:r>
              <a:rPr lang="en-US" sz="2800" b="1" dirty="0"/>
              <a:t> </a:t>
            </a:r>
            <a:r>
              <a:rPr lang="en-US" sz="2800" b="1" dirty="0" err="1"/>
              <a:t>कारणे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प्रलंबित</a:t>
            </a:r>
            <a:r>
              <a:rPr lang="en-US" sz="2800" b="1" dirty="0" smtClean="0"/>
              <a:t> </a:t>
            </a:r>
            <a:r>
              <a:rPr lang="en-US" sz="2800" b="1" dirty="0" err="1"/>
              <a:t>दाव्यांची</a:t>
            </a:r>
            <a:r>
              <a:rPr lang="en-US" sz="2800" b="1" dirty="0"/>
              <a:t> </a:t>
            </a:r>
            <a:r>
              <a:rPr lang="en-US" sz="2800" b="1" dirty="0" err="1"/>
              <a:t>स्थिती</a:t>
            </a:r>
            <a:r>
              <a:rPr lang="en-US" sz="2800" b="1" dirty="0"/>
              <a:t> </a:t>
            </a:r>
            <a:r>
              <a:rPr lang="en-US" sz="2800" b="1" dirty="0" err="1"/>
              <a:t>निश्चित</a:t>
            </a:r>
            <a:r>
              <a:rPr lang="en-US" sz="2800" b="1" dirty="0"/>
              <a:t> </a:t>
            </a:r>
            <a:r>
              <a:rPr lang="en-US" sz="2800" b="1" dirty="0" err="1"/>
              <a:t>झाल्यावर</a:t>
            </a:r>
            <a:r>
              <a:rPr lang="en-US" sz="2800" b="1" dirty="0"/>
              <a:t> </a:t>
            </a:r>
            <a:r>
              <a:rPr lang="en-US" sz="2800" b="1" dirty="0" err="1"/>
              <a:t>यांचा</a:t>
            </a:r>
            <a:r>
              <a:rPr lang="en-US" sz="2800" b="1" dirty="0"/>
              <a:t> </a:t>
            </a:r>
            <a:r>
              <a:rPr lang="en-US" sz="2800" b="1" dirty="0" err="1"/>
              <a:t>केंद्रसरकारला</a:t>
            </a:r>
            <a:r>
              <a:rPr lang="en-US" sz="2800" b="1" dirty="0"/>
              <a:t> </a:t>
            </a:r>
            <a:r>
              <a:rPr lang="en-US" sz="2800" b="1" dirty="0" err="1"/>
              <a:t>तिमाही</a:t>
            </a:r>
            <a:r>
              <a:rPr lang="en-US" sz="2800" b="1" dirty="0"/>
              <a:t> </a:t>
            </a:r>
            <a:r>
              <a:rPr lang="en-US" sz="2800" b="1" dirty="0" err="1"/>
              <a:t>अहवाल</a:t>
            </a:r>
            <a:r>
              <a:rPr lang="en-US" sz="2800" b="1" dirty="0"/>
              <a:t> </a:t>
            </a:r>
            <a:r>
              <a:rPr lang="en-US" sz="2800" b="1" dirty="0" err="1"/>
              <a:t>सादर</a:t>
            </a:r>
            <a:r>
              <a:rPr lang="en-US" sz="2800" b="1" dirty="0"/>
              <a:t> </a:t>
            </a:r>
            <a:r>
              <a:rPr lang="en-US" sz="2800" b="1" dirty="0" err="1"/>
              <a:t>करण्यात</a:t>
            </a:r>
            <a:r>
              <a:rPr lang="en-US" sz="2800" b="1" dirty="0"/>
              <a:t> </a:t>
            </a:r>
            <a:r>
              <a:rPr lang="en-US" sz="2800" b="1" dirty="0" err="1" smtClean="0"/>
              <a:t>येईल</a:t>
            </a:r>
            <a:r>
              <a:rPr lang="mr-IN" sz="2800" dirty="0" smtClean="0"/>
              <a:t>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endParaRPr lang="en-US" sz="3200" dirty="0"/>
          </a:p>
          <a:p>
            <a:pPr marL="342900" indent="-342900" algn="just">
              <a:buFont typeface="Arial" pitchFamily="34" charset="0"/>
              <a:buChar char="•"/>
            </a:pPr>
            <a:endParaRPr lang="en-US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4478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464403"/>
            <a:ext cx="10287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2400" b="1" dirty="0" smtClean="0">
                <a:solidFill>
                  <a:srgbClr val="FF0000"/>
                </a:solidFill>
              </a:rPr>
              <a:t>नियम ११</a:t>
            </a:r>
            <a:r>
              <a:rPr lang="en-US" sz="2400" b="1" dirty="0" smtClean="0">
                <a:solidFill>
                  <a:srgbClr val="FF0000"/>
                </a:solidFill>
              </a:rPr>
              <a:t> उपविभागीयस्तरीय </a:t>
            </a:r>
            <a:r>
              <a:rPr lang="en-US" sz="2400" b="1" dirty="0" err="1">
                <a:solidFill>
                  <a:srgbClr val="FF0000"/>
                </a:solidFill>
              </a:rPr>
              <a:t>समिती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अथवा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जिल्हास्तरीय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समिती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दाव्यांवर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निर्णय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घेताना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विनिर्दिष्ट</a:t>
            </a:r>
            <a:r>
              <a:rPr lang="en-US" sz="2400" b="1" dirty="0" smtClean="0">
                <a:solidFill>
                  <a:srgbClr val="FF0000"/>
                </a:solidFill>
              </a:rPr>
              <a:t> केलेले</a:t>
            </a:r>
            <a:r>
              <a:rPr lang="mr-IN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पुरावे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विचारात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घेईल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04800" y="1272361"/>
            <a:ext cx="117348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/>
              <a:t>दाव्यांवर</a:t>
            </a:r>
            <a:r>
              <a:rPr lang="en-US" sz="2800" dirty="0"/>
              <a:t> </a:t>
            </a:r>
            <a:r>
              <a:rPr lang="en-US" sz="2800" b="1" dirty="0" err="1"/>
              <a:t>निर्णय</a:t>
            </a:r>
            <a:r>
              <a:rPr lang="en-US" sz="2800" b="1" dirty="0"/>
              <a:t> </a:t>
            </a:r>
            <a:r>
              <a:rPr lang="en-US" sz="2800" b="1" dirty="0" err="1"/>
              <a:t>घेताना</a:t>
            </a:r>
            <a:r>
              <a:rPr lang="en-US" sz="2800" b="1" dirty="0"/>
              <a:t> </a:t>
            </a:r>
            <a:r>
              <a:rPr lang="en-US" sz="2800" b="1" dirty="0" err="1"/>
              <a:t>नियम</a:t>
            </a:r>
            <a:r>
              <a:rPr lang="en-US" sz="2800" b="1" dirty="0"/>
              <a:t> १३ </a:t>
            </a:r>
            <a:r>
              <a:rPr lang="en-US" sz="2800" b="1" dirty="0" err="1"/>
              <a:t>मध्ये</a:t>
            </a:r>
            <a:r>
              <a:rPr lang="en-US" sz="2800" b="1" dirty="0"/>
              <a:t> </a:t>
            </a:r>
            <a:r>
              <a:rPr lang="en-US" sz="2800" b="1" dirty="0" err="1"/>
              <a:t>नमूद</a:t>
            </a:r>
            <a:r>
              <a:rPr lang="en-US" sz="2800" b="1" dirty="0"/>
              <a:t> </a:t>
            </a:r>
            <a:r>
              <a:rPr lang="en-US" sz="2800" b="1" dirty="0" err="1"/>
              <a:t>विनिर्दिष्ट</a:t>
            </a:r>
            <a:r>
              <a:rPr lang="en-US" sz="2800" b="1" dirty="0"/>
              <a:t> </a:t>
            </a:r>
            <a:r>
              <a:rPr lang="en-US" sz="2800" b="1" dirty="0" smtClean="0"/>
              <a:t>केलेले</a:t>
            </a:r>
            <a:r>
              <a:rPr lang="mr-IN" sz="2800" b="1" dirty="0"/>
              <a:t> </a:t>
            </a:r>
            <a:r>
              <a:rPr lang="en-US" sz="2800" b="1" dirty="0" err="1" smtClean="0"/>
              <a:t>पुरावे</a:t>
            </a:r>
            <a:r>
              <a:rPr lang="en-US" sz="2800" b="1" dirty="0" smtClean="0"/>
              <a:t> </a:t>
            </a:r>
            <a:r>
              <a:rPr lang="en-US" sz="2800" b="1" dirty="0" err="1"/>
              <a:t>विचारात</a:t>
            </a:r>
            <a:r>
              <a:rPr lang="en-US" sz="2800" b="1" dirty="0"/>
              <a:t> </a:t>
            </a:r>
            <a:r>
              <a:rPr lang="en-US" sz="2800" b="1" dirty="0" err="1" smtClean="0"/>
              <a:t>घेईल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आणि</a:t>
            </a:r>
            <a:r>
              <a:rPr lang="en-US" sz="2800" b="1" dirty="0" smtClean="0"/>
              <a:t> </a:t>
            </a:r>
            <a:r>
              <a:rPr lang="en-US" sz="2800" b="1" dirty="0" err="1"/>
              <a:t>दाव्याच्या</a:t>
            </a:r>
            <a:r>
              <a:rPr lang="en-US" sz="2800" b="1" dirty="0"/>
              <a:t> </a:t>
            </a:r>
            <a:r>
              <a:rPr lang="en-US" sz="2800" b="1" dirty="0" err="1"/>
              <a:t>विचारार्थ</a:t>
            </a:r>
            <a:r>
              <a:rPr lang="en-US" sz="2800" b="1" dirty="0"/>
              <a:t> </a:t>
            </a:r>
            <a:r>
              <a:rPr lang="en-US" sz="2800" b="1" i="1" u="sng" dirty="0" err="1"/>
              <a:t>कोणत्याही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विशिष्ट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प्रकारच्या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कागदपत्रांचा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आग्रह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करणार</a:t>
            </a:r>
            <a:r>
              <a:rPr lang="en-US" sz="2800" b="1" i="1" u="sng" dirty="0"/>
              <a:t> </a:t>
            </a:r>
            <a:r>
              <a:rPr lang="en-US" sz="2800" b="1" i="1" u="sng" dirty="0" err="1"/>
              <a:t>नाही</a:t>
            </a:r>
            <a:r>
              <a:rPr lang="en-US" sz="2800" b="1" i="1" u="sng" dirty="0"/>
              <a:t>. </a:t>
            </a:r>
            <a:endParaRPr lang="mr-IN" sz="2800" b="1" i="1" u="sng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स्पष्टीकरण</a:t>
            </a:r>
            <a:r>
              <a:rPr lang="en-US" sz="2800" b="1" dirty="0" smtClean="0"/>
              <a:t> </a:t>
            </a:r>
            <a:r>
              <a:rPr lang="en-US" sz="2800" b="1" dirty="0"/>
              <a:t>: (१) </a:t>
            </a:r>
            <a:r>
              <a:rPr lang="en-US" sz="2800" b="1" dirty="0" err="1"/>
              <a:t>दंडाच्या</a:t>
            </a:r>
            <a:r>
              <a:rPr lang="en-US" sz="2800" b="1" dirty="0"/>
              <a:t> </a:t>
            </a:r>
            <a:r>
              <a:rPr lang="en-US" sz="2800" b="1" dirty="0" err="1"/>
              <a:t>पावत्या</a:t>
            </a:r>
            <a:r>
              <a:rPr lang="en-US" sz="2800" b="1" dirty="0"/>
              <a:t>, </a:t>
            </a:r>
            <a:r>
              <a:rPr lang="en-US" sz="2800" b="1" dirty="0" err="1"/>
              <a:t>अतिक्रमण</a:t>
            </a:r>
            <a:r>
              <a:rPr lang="en-US" sz="2800" b="1" dirty="0"/>
              <a:t> </a:t>
            </a:r>
            <a:r>
              <a:rPr lang="en-US" sz="2800" b="1" dirty="0" err="1"/>
              <a:t>केलेल्या</a:t>
            </a:r>
            <a:r>
              <a:rPr lang="en-US" sz="2800" b="1" dirty="0"/>
              <a:t> </a:t>
            </a:r>
            <a:r>
              <a:rPr lang="en-US" sz="2800" b="1" dirty="0" err="1"/>
              <a:t>याद्या</a:t>
            </a:r>
            <a:r>
              <a:rPr lang="en-US" sz="2800" b="1" dirty="0"/>
              <a:t>, </a:t>
            </a:r>
            <a:r>
              <a:rPr lang="en-US" sz="2800" b="1" dirty="0" err="1"/>
              <a:t>प्राथमिक</a:t>
            </a:r>
            <a:r>
              <a:rPr lang="en-US" sz="2800" b="1" dirty="0"/>
              <a:t> </a:t>
            </a:r>
            <a:r>
              <a:rPr lang="en-US" sz="2800" b="1" dirty="0" err="1"/>
              <a:t>अपराधाचा</a:t>
            </a:r>
            <a:r>
              <a:rPr lang="en-US" sz="2800" b="1" dirty="0"/>
              <a:t> </a:t>
            </a:r>
            <a:r>
              <a:rPr lang="en-US" sz="2800" b="1" dirty="0" err="1"/>
              <a:t>अहवाल</a:t>
            </a:r>
            <a:r>
              <a:rPr lang="en-US" sz="2800" b="1" dirty="0"/>
              <a:t>,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जमाबंदी</a:t>
            </a:r>
            <a:r>
              <a:rPr lang="en-US" sz="2800" b="1" dirty="0"/>
              <a:t> </a:t>
            </a:r>
            <a:r>
              <a:rPr lang="en-US" sz="2800" b="1" dirty="0" err="1"/>
              <a:t>अहवाल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 smtClean="0"/>
              <a:t>तशाच</a:t>
            </a:r>
            <a:r>
              <a:rPr lang="mr-IN" sz="2800" b="1" dirty="0"/>
              <a:t> </a:t>
            </a:r>
            <a:r>
              <a:rPr lang="en-US" sz="2800" b="1" dirty="0" err="1" smtClean="0"/>
              <a:t>प्रकारची</a:t>
            </a:r>
            <a:r>
              <a:rPr lang="en-US" sz="2800" b="1" dirty="0" smtClean="0"/>
              <a:t> </a:t>
            </a:r>
            <a:r>
              <a:rPr lang="en-US" sz="2800" b="1" dirty="0" err="1"/>
              <a:t>कागदपत्रे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मग</a:t>
            </a:r>
            <a:r>
              <a:rPr lang="en-US" sz="2800" b="1" dirty="0" smtClean="0"/>
              <a:t> </a:t>
            </a:r>
            <a:r>
              <a:rPr lang="en-US" sz="2800" b="1" dirty="0" err="1"/>
              <a:t>ती</a:t>
            </a:r>
            <a:r>
              <a:rPr lang="en-US" sz="2800" b="1" dirty="0"/>
              <a:t> </a:t>
            </a:r>
            <a:r>
              <a:rPr lang="en-US" sz="2800" b="1" dirty="0" err="1"/>
              <a:t>कोणत्याही</a:t>
            </a:r>
            <a:r>
              <a:rPr lang="en-US" sz="2800" b="1" dirty="0"/>
              <a:t> </a:t>
            </a:r>
            <a:r>
              <a:rPr lang="en-US" sz="2800" b="1" dirty="0" err="1"/>
              <a:t>नावाने</a:t>
            </a:r>
            <a:r>
              <a:rPr lang="en-US" sz="2800" b="1" dirty="0"/>
              <a:t> </a:t>
            </a:r>
            <a:r>
              <a:rPr lang="en-US" sz="2800" b="1" dirty="0" err="1"/>
              <a:t>ओळखली</a:t>
            </a:r>
            <a:r>
              <a:rPr lang="en-US" sz="2800" b="1" dirty="0"/>
              <a:t> </a:t>
            </a:r>
            <a:r>
              <a:rPr lang="en-US" sz="2800" b="1" dirty="0" err="1"/>
              <a:t>जाणारी</a:t>
            </a:r>
            <a:r>
              <a:rPr lang="en-US" sz="2800" b="1" dirty="0"/>
              <a:t> </a:t>
            </a:r>
            <a:r>
              <a:rPr lang="en-US" sz="2800" b="1" dirty="0" err="1"/>
              <a:t>असो</a:t>
            </a:r>
            <a:r>
              <a:rPr lang="en-US" sz="2800" b="1" dirty="0"/>
              <a:t> </a:t>
            </a:r>
            <a:r>
              <a:rPr lang="en-US" sz="2800" b="1" dirty="0" err="1"/>
              <a:t>पूर्वीच्या</a:t>
            </a:r>
            <a:r>
              <a:rPr lang="en-US" sz="2800" b="1" dirty="0"/>
              <a:t> </a:t>
            </a:r>
            <a:r>
              <a:rPr lang="en-US" sz="2800" b="1" dirty="0" err="1"/>
              <a:t>कार्यालयीन</a:t>
            </a:r>
            <a:r>
              <a:rPr lang="en-US" sz="2800" b="1" dirty="0"/>
              <a:t> </a:t>
            </a:r>
            <a:r>
              <a:rPr lang="en-US" sz="2800" b="1" dirty="0" err="1"/>
              <a:t>प्रक्रियेमुळे</a:t>
            </a:r>
            <a:r>
              <a:rPr lang="en-US" sz="2800" b="1" dirty="0"/>
              <a:t> </a:t>
            </a:r>
            <a:r>
              <a:rPr lang="en-US" sz="2800" b="1" dirty="0" err="1"/>
              <a:t>अथवा</a:t>
            </a:r>
            <a:r>
              <a:rPr lang="en-US" sz="2800" b="1" dirty="0"/>
              <a:t> </a:t>
            </a:r>
            <a:r>
              <a:rPr lang="en-US" sz="2800" b="1" dirty="0" err="1" smtClean="0"/>
              <a:t>ती</a:t>
            </a:r>
            <a:r>
              <a:rPr lang="mr-IN" sz="2800" b="1" dirty="0"/>
              <a:t> </a:t>
            </a:r>
            <a:r>
              <a:rPr lang="en-US" sz="2800" b="1" dirty="0" err="1" smtClean="0"/>
              <a:t>नसल्यामुळे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तयार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झालेली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आहेत</a:t>
            </a:r>
            <a:r>
              <a:rPr lang="en-US" sz="2800" b="1" dirty="0" smtClean="0"/>
              <a:t>,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ती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कोणतेही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दावे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नाकारण्याचे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एकमेव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कारण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असणार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नाहीत</a:t>
            </a:r>
            <a:r>
              <a:rPr lang="en-US" sz="2800" b="1" dirty="0" smtClean="0"/>
              <a:t>. </a:t>
            </a:r>
            <a:endParaRPr lang="mr-IN" sz="2800" b="1" dirty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उपग्रहावरून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घेतलेली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छायाचित्रे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आणि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इतर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तंत्रज्ञानाचा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वापर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हा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इतर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प्रकारच्या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पुराव्यांना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पूरक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राहील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आणि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त्यांचा</a:t>
            </a:r>
            <a:r>
              <a:rPr lang="mr-IN" sz="2800" b="1" dirty="0" smtClean="0"/>
              <a:t> </a:t>
            </a:r>
            <a:r>
              <a:rPr lang="en-US" sz="2800" b="1" dirty="0" err="1" smtClean="0"/>
              <a:t>विचार</a:t>
            </a:r>
            <a:r>
              <a:rPr lang="en-US" sz="2800" b="1" dirty="0" smtClean="0"/>
              <a:t> </a:t>
            </a:r>
            <a:r>
              <a:rPr lang="en-US" sz="2800" b="1" dirty="0" err="1"/>
              <a:t>यांच्याऐवजीचा</a:t>
            </a:r>
            <a:r>
              <a:rPr lang="en-US" sz="2800" b="1" dirty="0"/>
              <a:t> </a:t>
            </a:r>
            <a:r>
              <a:rPr lang="en-US" sz="2800" b="1" dirty="0" err="1"/>
              <a:t>पुरावा</a:t>
            </a:r>
            <a:r>
              <a:rPr lang="en-US" sz="2800" b="1" dirty="0"/>
              <a:t> </a:t>
            </a:r>
            <a:r>
              <a:rPr lang="en-US" sz="2800" b="1" dirty="0" err="1"/>
              <a:t>म्हणून</a:t>
            </a:r>
            <a:r>
              <a:rPr lang="en-US" sz="2800" b="1" dirty="0"/>
              <a:t> </a:t>
            </a:r>
            <a:r>
              <a:rPr lang="en-US" sz="2800" b="1" dirty="0" err="1"/>
              <a:t>करता</a:t>
            </a:r>
            <a:r>
              <a:rPr lang="en-US" sz="2800" b="1" dirty="0"/>
              <a:t> </a:t>
            </a:r>
            <a:r>
              <a:rPr lang="en-US" sz="2800" b="1" dirty="0" err="1"/>
              <a:t>येणार</a:t>
            </a:r>
            <a:r>
              <a:rPr lang="en-US" sz="2800" b="1" dirty="0"/>
              <a:t> </a:t>
            </a:r>
            <a:r>
              <a:rPr lang="en-US" sz="2800" b="1" dirty="0" err="1"/>
              <a:t>नाही</a:t>
            </a:r>
            <a:r>
              <a:rPr lang="en-US" sz="2800" b="1" dirty="0"/>
              <a:t>.  </a:t>
            </a:r>
          </a:p>
          <a:p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mr-IN" sz="28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endParaRPr lang="en-US" sz="3200" dirty="0"/>
          </a:p>
          <a:p>
            <a:pPr marL="342900" indent="-342900" algn="just">
              <a:buFont typeface="Arial" pitchFamily="34" charset="0"/>
              <a:buChar char="•"/>
            </a:pPr>
            <a:endParaRPr lang="en-US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9223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152400"/>
            <a:ext cx="990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2400" b="1" dirty="0" smtClean="0">
                <a:solidFill>
                  <a:srgbClr val="FF0000"/>
                </a:solidFill>
              </a:rPr>
              <a:t>नियम ११</a:t>
            </a:r>
            <a:r>
              <a:rPr lang="en-US" sz="2400" b="1" dirty="0" smtClean="0">
                <a:solidFill>
                  <a:srgbClr val="FF0000"/>
                </a:solidFill>
              </a:rPr>
              <a:t> उपविभागीयस्तरीय </a:t>
            </a:r>
            <a:r>
              <a:rPr lang="en-US" sz="2400" b="1" dirty="0" err="1">
                <a:solidFill>
                  <a:srgbClr val="FF0000"/>
                </a:solidFill>
              </a:rPr>
              <a:t>समिती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अथवा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जिल्हास्तरीय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समिती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दाव्यांवर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निर्णय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घेताना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विनिर्दिष्ट</a:t>
            </a:r>
            <a:r>
              <a:rPr lang="en-US" sz="2400" b="1" dirty="0" smtClean="0">
                <a:solidFill>
                  <a:srgbClr val="FF0000"/>
                </a:solidFill>
              </a:rPr>
              <a:t> केलेले</a:t>
            </a:r>
            <a:r>
              <a:rPr lang="mr-IN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पुरावे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विचारात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घेईल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04800" y="1066800"/>
            <a:ext cx="117348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/>
              <a:t>दाव्यांवर</a:t>
            </a:r>
            <a:r>
              <a:rPr lang="en-US" sz="2800" b="1" dirty="0"/>
              <a:t> </a:t>
            </a:r>
            <a:r>
              <a:rPr lang="en-US" sz="2800" b="1" dirty="0" err="1"/>
              <a:t>निर्णय</a:t>
            </a:r>
            <a:r>
              <a:rPr lang="en-US" sz="2800" b="1" dirty="0"/>
              <a:t> </a:t>
            </a:r>
            <a:r>
              <a:rPr lang="en-US" sz="2800" b="1" dirty="0" err="1"/>
              <a:t>घेताना</a:t>
            </a:r>
            <a:r>
              <a:rPr lang="en-US" sz="2800" b="1" dirty="0"/>
              <a:t> </a:t>
            </a:r>
            <a:r>
              <a:rPr lang="en-US" sz="2800" b="1" dirty="0" err="1"/>
              <a:t>नियम</a:t>
            </a:r>
            <a:r>
              <a:rPr lang="en-US" sz="2800" b="1" dirty="0"/>
              <a:t> १३ </a:t>
            </a:r>
            <a:r>
              <a:rPr lang="en-US" sz="2800" b="1" dirty="0" err="1"/>
              <a:t>मध्ये</a:t>
            </a:r>
            <a:r>
              <a:rPr lang="en-US" sz="2800" b="1" dirty="0"/>
              <a:t> </a:t>
            </a:r>
            <a:r>
              <a:rPr lang="en-US" sz="2800" b="1" dirty="0" err="1"/>
              <a:t>नमूद</a:t>
            </a:r>
            <a:r>
              <a:rPr lang="en-US" sz="2800" b="1" dirty="0"/>
              <a:t> </a:t>
            </a:r>
            <a:r>
              <a:rPr lang="en-US" sz="2800" b="1" dirty="0" err="1"/>
              <a:t>विनिर्दिष्ट</a:t>
            </a:r>
            <a:r>
              <a:rPr lang="en-US" sz="2800" b="1" dirty="0"/>
              <a:t> </a:t>
            </a:r>
            <a:r>
              <a:rPr lang="en-US" sz="2800" b="1" dirty="0" smtClean="0"/>
              <a:t>केलेले</a:t>
            </a:r>
            <a:r>
              <a:rPr lang="mr-IN" sz="2800" b="1" dirty="0"/>
              <a:t> </a:t>
            </a:r>
            <a:r>
              <a:rPr lang="en-US" sz="2800" b="1" dirty="0" err="1" smtClean="0"/>
              <a:t>पुरावे</a:t>
            </a:r>
            <a:r>
              <a:rPr lang="en-US" sz="2800" b="1" dirty="0" smtClean="0"/>
              <a:t> </a:t>
            </a:r>
            <a:r>
              <a:rPr lang="en-US" sz="2800" b="1" dirty="0" err="1"/>
              <a:t>विचारात</a:t>
            </a:r>
            <a:r>
              <a:rPr lang="en-US" sz="2800" b="1" dirty="0"/>
              <a:t> </a:t>
            </a:r>
            <a:r>
              <a:rPr lang="en-US" sz="2800" b="1" dirty="0" err="1" smtClean="0"/>
              <a:t>घेईल</a:t>
            </a:r>
            <a:endParaRPr lang="mr-IN" sz="2800" b="1" dirty="0" smtClean="0"/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आणि</a:t>
            </a:r>
            <a:r>
              <a:rPr lang="en-US" sz="2800" b="1" dirty="0" smtClean="0"/>
              <a:t> </a:t>
            </a:r>
            <a:r>
              <a:rPr lang="en-US" sz="2800" b="1" dirty="0" err="1"/>
              <a:t>दाव्याच्या</a:t>
            </a:r>
            <a:r>
              <a:rPr lang="en-US" sz="2800" b="1" dirty="0"/>
              <a:t> </a:t>
            </a:r>
            <a:r>
              <a:rPr lang="en-US" sz="2800" b="1" dirty="0" err="1"/>
              <a:t>विचारार्थ</a:t>
            </a:r>
            <a:r>
              <a:rPr lang="en-US" sz="2800" b="1" dirty="0"/>
              <a:t> </a:t>
            </a:r>
            <a:r>
              <a:rPr lang="en-US" sz="2800" b="1" dirty="0" err="1"/>
              <a:t>कोणत्याही</a:t>
            </a:r>
            <a:r>
              <a:rPr lang="en-US" sz="2800" b="1" dirty="0"/>
              <a:t> </a:t>
            </a:r>
            <a:r>
              <a:rPr lang="en-US" sz="2800" b="1" dirty="0" err="1"/>
              <a:t>विशिष्ट</a:t>
            </a:r>
            <a:r>
              <a:rPr lang="en-US" sz="2800" b="1" dirty="0"/>
              <a:t> </a:t>
            </a:r>
            <a:r>
              <a:rPr lang="en-US" sz="2800" b="1" dirty="0" err="1"/>
              <a:t>प्रकारच्या</a:t>
            </a:r>
            <a:r>
              <a:rPr lang="en-US" sz="2800" b="1" dirty="0"/>
              <a:t> </a:t>
            </a:r>
            <a:r>
              <a:rPr lang="en-US" sz="2800" b="1" dirty="0" err="1"/>
              <a:t>कागदपत्रांचा</a:t>
            </a:r>
            <a:r>
              <a:rPr lang="en-US" sz="2800" b="1" dirty="0"/>
              <a:t> </a:t>
            </a:r>
            <a:r>
              <a:rPr lang="en-US" sz="2800" b="1" dirty="0" err="1"/>
              <a:t>आग्रह</a:t>
            </a:r>
            <a:r>
              <a:rPr lang="en-US" sz="2800" b="1" dirty="0"/>
              <a:t> </a:t>
            </a:r>
            <a:r>
              <a:rPr lang="en-US" sz="2800" b="1" dirty="0" err="1"/>
              <a:t>करणार</a:t>
            </a:r>
            <a:r>
              <a:rPr lang="en-US" sz="2800" b="1" dirty="0"/>
              <a:t> </a:t>
            </a:r>
            <a:r>
              <a:rPr lang="en-US" sz="2800" b="1" dirty="0" err="1"/>
              <a:t>नाही</a:t>
            </a:r>
            <a:r>
              <a:rPr lang="en-US" sz="2800" b="1" dirty="0"/>
              <a:t>. </a:t>
            </a:r>
            <a:endParaRPr lang="mr-IN" sz="2800" b="1" dirty="0" smtClean="0"/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स्पष्टीकरण</a:t>
            </a:r>
            <a:r>
              <a:rPr lang="en-US" sz="2800" b="1" dirty="0" smtClean="0"/>
              <a:t> </a:t>
            </a:r>
            <a:r>
              <a:rPr lang="en-US" sz="2800" b="1" dirty="0"/>
              <a:t>: (१) </a:t>
            </a:r>
            <a:r>
              <a:rPr lang="en-US" sz="2800" b="1" dirty="0" err="1"/>
              <a:t>दंडाच्या</a:t>
            </a:r>
            <a:r>
              <a:rPr lang="en-US" sz="2800" b="1" dirty="0"/>
              <a:t> </a:t>
            </a:r>
            <a:r>
              <a:rPr lang="en-US" sz="2800" b="1" dirty="0" err="1"/>
              <a:t>पावत्या</a:t>
            </a:r>
            <a:r>
              <a:rPr lang="en-US" sz="2800" b="1" dirty="0"/>
              <a:t>, </a:t>
            </a:r>
            <a:r>
              <a:rPr lang="en-US" sz="2800" b="1" dirty="0" err="1"/>
              <a:t>अतिक्रमण</a:t>
            </a:r>
            <a:r>
              <a:rPr lang="en-US" sz="2800" b="1" dirty="0"/>
              <a:t> </a:t>
            </a:r>
            <a:r>
              <a:rPr lang="en-US" sz="2800" b="1" dirty="0" err="1"/>
              <a:t>केलेल्या</a:t>
            </a:r>
            <a:r>
              <a:rPr lang="en-US" sz="2800" b="1" dirty="0"/>
              <a:t> </a:t>
            </a:r>
            <a:r>
              <a:rPr lang="en-US" sz="2800" b="1" dirty="0" err="1"/>
              <a:t>याद्या</a:t>
            </a:r>
            <a:r>
              <a:rPr lang="en-US" sz="2800" b="1" dirty="0"/>
              <a:t>, </a:t>
            </a:r>
            <a:r>
              <a:rPr lang="en-US" sz="2800" b="1" dirty="0" err="1"/>
              <a:t>प्राथमिक</a:t>
            </a:r>
            <a:r>
              <a:rPr lang="en-US" sz="2800" b="1" dirty="0"/>
              <a:t> </a:t>
            </a:r>
            <a:r>
              <a:rPr lang="en-US" sz="2800" b="1" dirty="0" err="1"/>
              <a:t>अपराधाचा</a:t>
            </a:r>
            <a:r>
              <a:rPr lang="en-US" sz="2800" b="1" dirty="0"/>
              <a:t> </a:t>
            </a:r>
            <a:r>
              <a:rPr lang="en-US" sz="2800" b="1" dirty="0" err="1"/>
              <a:t>अहवाल</a:t>
            </a:r>
            <a:r>
              <a:rPr lang="en-US" sz="2800" b="1" dirty="0"/>
              <a:t>,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जमाबंदी</a:t>
            </a:r>
            <a:r>
              <a:rPr lang="en-US" sz="2800" b="1" dirty="0"/>
              <a:t> </a:t>
            </a:r>
            <a:r>
              <a:rPr lang="en-US" sz="2800" b="1" dirty="0" err="1"/>
              <a:t>अहवाल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 smtClean="0"/>
              <a:t>तशाच</a:t>
            </a:r>
            <a:r>
              <a:rPr lang="mr-IN" sz="2800" b="1" dirty="0"/>
              <a:t> </a:t>
            </a:r>
            <a:r>
              <a:rPr lang="en-US" sz="2800" b="1" dirty="0" err="1" smtClean="0"/>
              <a:t>प्रकारची</a:t>
            </a:r>
            <a:r>
              <a:rPr lang="en-US" sz="2800" b="1" dirty="0" smtClean="0"/>
              <a:t> </a:t>
            </a:r>
            <a:r>
              <a:rPr lang="en-US" sz="2800" b="1" dirty="0" err="1"/>
              <a:t>कागदपत्रे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मग</a:t>
            </a:r>
            <a:r>
              <a:rPr lang="en-US" sz="2800" b="1" dirty="0" smtClean="0"/>
              <a:t> </a:t>
            </a:r>
            <a:r>
              <a:rPr lang="en-US" sz="2800" b="1" dirty="0" err="1"/>
              <a:t>ती</a:t>
            </a:r>
            <a:r>
              <a:rPr lang="en-US" sz="2800" b="1" dirty="0"/>
              <a:t> </a:t>
            </a:r>
            <a:r>
              <a:rPr lang="en-US" sz="2800" b="1" dirty="0" err="1"/>
              <a:t>कोणत्याही</a:t>
            </a:r>
            <a:r>
              <a:rPr lang="en-US" sz="2800" b="1" dirty="0"/>
              <a:t> </a:t>
            </a:r>
            <a:r>
              <a:rPr lang="en-US" sz="2800" b="1" dirty="0" err="1"/>
              <a:t>नावाने</a:t>
            </a:r>
            <a:r>
              <a:rPr lang="en-US" sz="2800" b="1" dirty="0"/>
              <a:t> </a:t>
            </a:r>
            <a:r>
              <a:rPr lang="en-US" sz="2800" b="1" dirty="0" err="1"/>
              <a:t>ओळखली</a:t>
            </a:r>
            <a:r>
              <a:rPr lang="en-US" sz="2800" b="1" dirty="0"/>
              <a:t> </a:t>
            </a:r>
            <a:r>
              <a:rPr lang="en-US" sz="2800" b="1" dirty="0" err="1"/>
              <a:t>जाणारी</a:t>
            </a:r>
            <a:r>
              <a:rPr lang="en-US" sz="2800" b="1" dirty="0"/>
              <a:t> </a:t>
            </a:r>
            <a:r>
              <a:rPr lang="en-US" sz="2800" b="1" dirty="0" err="1"/>
              <a:t>असो</a:t>
            </a:r>
            <a:r>
              <a:rPr lang="en-US" sz="2800" b="1" dirty="0"/>
              <a:t> </a:t>
            </a:r>
            <a:r>
              <a:rPr lang="en-US" sz="2800" b="1" dirty="0" err="1"/>
              <a:t>पूर्वीच्या</a:t>
            </a:r>
            <a:r>
              <a:rPr lang="en-US" sz="2800" b="1" dirty="0"/>
              <a:t> </a:t>
            </a:r>
            <a:r>
              <a:rPr lang="en-US" sz="2800" b="1" dirty="0" err="1"/>
              <a:t>कार्यालयीन</a:t>
            </a:r>
            <a:r>
              <a:rPr lang="en-US" sz="2800" b="1" dirty="0"/>
              <a:t> </a:t>
            </a:r>
            <a:r>
              <a:rPr lang="en-US" sz="2800" b="1" dirty="0" err="1"/>
              <a:t>प्रक्रियेमुळे</a:t>
            </a:r>
            <a:r>
              <a:rPr lang="en-US" sz="2800" b="1" dirty="0"/>
              <a:t> </a:t>
            </a:r>
            <a:r>
              <a:rPr lang="en-US" sz="2800" b="1" dirty="0" err="1"/>
              <a:t>अथवा</a:t>
            </a:r>
            <a:r>
              <a:rPr lang="en-US" sz="2800" b="1" dirty="0"/>
              <a:t> </a:t>
            </a:r>
            <a:r>
              <a:rPr lang="en-US" sz="2800" b="1" dirty="0" err="1" smtClean="0"/>
              <a:t>ती</a:t>
            </a:r>
            <a:r>
              <a:rPr lang="mr-IN" sz="2800" b="1" dirty="0"/>
              <a:t> </a:t>
            </a:r>
            <a:r>
              <a:rPr lang="en-US" sz="2800" b="1" dirty="0" err="1" smtClean="0"/>
              <a:t>नसल्यामुळे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तयार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झालेली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आहेत</a:t>
            </a:r>
            <a:r>
              <a:rPr lang="en-US" sz="2800" b="1" dirty="0" smtClean="0"/>
              <a:t>, </a:t>
            </a:r>
            <a:endParaRPr lang="mr-IN" sz="2800" b="1" dirty="0" smtClean="0"/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ती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कोणतेही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दावे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नाकारण्याचे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एकमेव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कारण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असणार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नाहीत</a:t>
            </a:r>
            <a:r>
              <a:rPr lang="en-US" sz="2800" b="1" dirty="0" smtClean="0"/>
              <a:t>. </a:t>
            </a:r>
            <a:endParaRPr lang="mr-IN" sz="2800" b="1" dirty="0"/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उपग्रहावरून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घेतलेली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छायाचित्रे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आणि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इतर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तंत्रज्ञानाचा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वापर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हा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इतर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प्रकारच्या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पुराव्यांना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पूरक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राहील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आणि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त्यांचा</a:t>
            </a:r>
            <a:r>
              <a:rPr lang="mr-IN" sz="2800" b="1" dirty="0" smtClean="0"/>
              <a:t> </a:t>
            </a:r>
            <a:r>
              <a:rPr lang="en-US" sz="2800" b="1" dirty="0" err="1" smtClean="0"/>
              <a:t>विचार</a:t>
            </a:r>
            <a:r>
              <a:rPr lang="en-US" sz="2800" b="1" dirty="0" smtClean="0"/>
              <a:t> </a:t>
            </a:r>
            <a:r>
              <a:rPr lang="en-US" sz="2800" b="1" dirty="0" err="1"/>
              <a:t>यांच्याऐवजीचा</a:t>
            </a:r>
            <a:r>
              <a:rPr lang="en-US" sz="2800" b="1" dirty="0"/>
              <a:t> </a:t>
            </a:r>
            <a:r>
              <a:rPr lang="en-US" sz="2800" b="1" dirty="0" err="1"/>
              <a:t>पुरावा</a:t>
            </a:r>
            <a:r>
              <a:rPr lang="en-US" sz="2800" b="1" dirty="0"/>
              <a:t> </a:t>
            </a:r>
            <a:r>
              <a:rPr lang="en-US" sz="2800" b="1" dirty="0" err="1"/>
              <a:t>म्हणून</a:t>
            </a:r>
            <a:r>
              <a:rPr lang="en-US" sz="2800" b="1" dirty="0"/>
              <a:t> </a:t>
            </a:r>
            <a:r>
              <a:rPr lang="en-US" sz="2800" b="1" dirty="0" err="1"/>
              <a:t>करता</a:t>
            </a:r>
            <a:r>
              <a:rPr lang="en-US" sz="2800" b="1" dirty="0"/>
              <a:t> </a:t>
            </a:r>
            <a:r>
              <a:rPr lang="en-US" sz="2800" b="1" dirty="0" err="1"/>
              <a:t>येणार</a:t>
            </a:r>
            <a:r>
              <a:rPr lang="en-US" sz="2800" b="1" dirty="0"/>
              <a:t> </a:t>
            </a:r>
            <a:r>
              <a:rPr lang="en-US" sz="2800" b="1" dirty="0" err="1"/>
              <a:t>नाही</a:t>
            </a:r>
            <a:r>
              <a:rPr lang="en-US" sz="2800" b="1" dirty="0"/>
              <a:t>.  </a:t>
            </a:r>
          </a:p>
          <a:p>
            <a:endParaRPr lang="en-US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mr-IN" sz="28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endParaRPr lang="en-US" sz="3200" dirty="0"/>
          </a:p>
          <a:p>
            <a:pPr marL="342900" indent="-342900" algn="just">
              <a:buFont typeface="Arial" pitchFamily="34" charset="0"/>
              <a:buChar char="•"/>
            </a:pPr>
            <a:endParaRPr lang="en-US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9504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237595"/>
            <a:ext cx="10972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2800" b="1" dirty="0" err="1" smtClean="0"/>
              <a:t>वनहक्क</a:t>
            </a:r>
            <a:r>
              <a:rPr lang="en-US" sz="2800" b="1" dirty="0" smtClean="0"/>
              <a:t> </a:t>
            </a:r>
            <a:r>
              <a:rPr lang="en-US" sz="2800" b="1" dirty="0" err="1"/>
              <a:t>समितीकडून</a:t>
            </a:r>
            <a:r>
              <a:rPr lang="en-US" sz="2800" b="1" dirty="0"/>
              <a:t> </a:t>
            </a:r>
            <a:r>
              <a:rPr lang="en-US" sz="2800" b="1" dirty="0" err="1"/>
              <a:t>सूचना</a:t>
            </a:r>
            <a:r>
              <a:rPr lang="en-US" sz="2800" b="1" dirty="0"/>
              <a:t> </a:t>
            </a:r>
            <a:r>
              <a:rPr lang="en-US" sz="2800" b="1" dirty="0" err="1"/>
              <a:t>प्राप्त</a:t>
            </a:r>
            <a:r>
              <a:rPr lang="en-US" sz="2800" b="1" dirty="0"/>
              <a:t> </a:t>
            </a:r>
            <a:r>
              <a:rPr lang="en-US" sz="2800" b="1" dirty="0" err="1"/>
              <a:t>झाल्यानंतर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800" b="1" dirty="0" err="1" smtClean="0"/>
              <a:t>वन</a:t>
            </a:r>
            <a:r>
              <a:rPr lang="en-US" sz="2800" b="1" dirty="0" smtClean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r>
              <a:rPr lang="en-US" sz="2800" b="1" dirty="0" err="1"/>
              <a:t>महसूल</a:t>
            </a:r>
            <a:r>
              <a:rPr lang="en-US" sz="2800" b="1" dirty="0"/>
              <a:t> </a:t>
            </a:r>
            <a:r>
              <a:rPr lang="en-US" sz="2800" b="1" dirty="0" err="1"/>
              <a:t>विभागाचे</a:t>
            </a:r>
            <a:r>
              <a:rPr lang="en-US" sz="2800" b="1" dirty="0"/>
              <a:t> </a:t>
            </a:r>
            <a:r>
              <a:rPr lang="en-US" sz="2800" b="1" dirty="0" err="1"/>
              <a:t>अधिकारी</a:t>
            </a:r>
            <a:r>
              <a:rPr lang="en-US" sz="2800" b="1" dirty="0"/>
              <a:t> </a:t>
            </a:r>
            <a:r>
              <a:rPr lang="en-US" sz="2800" b="1" dirty="0" err="1"/>
              <a:t>दाव्यांच्या</a:t>
            </a:r>
            <a:r>
              <a:rPr lang="en-US" sz="2800" b="1" dirty="0"/>
              <a:t> </a:t>
            </a:r>
            <a:r>
              <a:rPr lang="en-US" sz="2800" b="1" dirty="0" err="1"/>
              <a:t>पडताळणीदरम्यान</a:t>
            </a:r>
            <a:r>
              <a:rPr lang="en-US" sz="2800" b="1" dirty="0"/>
              <a:t> </a:t>
            </a:r>
            <a:r>
              <a:rPr lang="en-US" sz="2800" b="1" dirty="0" err="1" smtClean="0"/>
              <a:t>आणि</a:t>
            </a:r>
            <a:r>
              <a:rPr lang="mr-IN" sz="2800" b="1" dirty="0"/>
              <a:t> </a:t>
            </a:r>
            <a:r>
              <a:rPr lang="en-US" sz="2800" b="1" dirty="0" err="1" smtClean="0"/>
              <a:t>पुराव्यांच्या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पडताळणीदरम्यान</a:t>
            </a:r>
            <a:r>
              <a:rPr lang="en-US" sz="2800" b="1" dirty="0"/>
              <a:t> </a:t>
            </a:r>
            <a:r>
              <a:rPr lang="en-US" sz="2800" b="1" dirty="0" err="1"/>
              <a:t>त्या</a:t>
            </a:r>
            <a:r>
              <a:rPr lang="en-US" sz="2800" b="1" dirty="0"/>
              <a:t> </a:t>
            </a:r>
            <a:r>
              <a:rPr lang="en-US" sz="2800" b="1" dirty="0" err="1"/>
              <a:t>ठिकाणी</a:t>
            </a:r>
            <a:r>
              <a:rPr lang="en-US" sz="2800" b="1" dirty="0"/>
              <a:t> </a:t>
            </a:r>
            <a:r>
              <a:rPr lang="en-US" sz="2800" b="1" dirty="0" err="1"/>
              <a:t>उपस्थित</a:t>
            </a:r>
            <a:r>
              <a:rPr lang="en-US" sz="2800" b="1" dirty="0"/>
              <a:t> </a:t>
            </a:r>
            <a:r>
              <a:rPr lang="en-US" sz="2800" b="1" dirty="0" err="1"/>
              <a:t>राहतील</a:t>
            </a:r>
            <a:r>
              <a:rPr lang="en-US" sz="2800" b="1" dirty="0"/>
              <a:t> </a:t>
            </a:r>
            <a:endParaRPr lang="en-US" sz="28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800" b="1" dirty="0" err="1" smtClean="0"/>
              <a:t>आणि</a:t>
            </a:r>
            <a:r>
              <a:rPr lang="en-US" sz="2800" b="1" dirty="0" smtClean="0"/>
              <a:t> </a:t>
            </a:r>
            <a:r>
              <a:rPr lang="en-US" sz="2800" b="1" dirty="0" err="1"/>
              <a:t>कार्यवृत्तावर</a:t>
            </a:r>
            <a:r>
              <a:rPr lang="en-US" sz="2800" b="1" dirty="0"/>
              <a:t> </a:t>
            </a:r>
            <a:r>
              <a:rPr lang="en-US" sz="2800" b="1" dirty="0" err="1"/>
              <a:t>त्यांचे</a:t>
            </a:r>
            <a:r>
              <a:rPr lang="en-US" sz="2800" b="1" dirty="0"/>
              <a:t> </a:t>
            </a:r>
            <a:r>
              <a:rPr lang="en-US" sz="2800" b="1" dirty="0" err="1"/>
              <a:t>पदनाम</a:t>
            </a:r>
            <a:r>
              <a:rPr lang="en-US" sz="2800" b="1" dirty="0"/>
              <a:t>, </a:t>
            </a:r>
            <a:r>
              <a:rPr lang="en-US" sz="2800" b="1" dirty="0" err="1"/>
              <a:t>दिनांक</a:t>
            </a:r>
            <a:r>
              <a:rPr lang="en-US" sz="2800" b="1" dirty="0"/>
              <a:t> व </a:t>
            </a:r>
            <a:r>
              <a:rPr lang="en-US" sz="2800" b="1" dirty="0" err="1"/>
              <a:t>अभिप्राय</a:t>
            </a:r>
            <a:r>
              <a:rPr lang="en-US" sz="2800" b="1" dirty="0"/>
              <a:t> </a:t>
            </a:r>
            <a:r>
              <a:rPr lang="en-US" sz="2800" b="1" dirty="0" err="1"/>
              <a:t>असल्यास</a:t>
            </a:r>
            <a:r>
              <a:rPr lang="en-US" sz="2800" b="1" dirty="0"/>
              <a:t> </a:t>
            </a:r>
            <a:r>
              <a:rPr lang="en-US" sz="2800" b="1" dirty="0" err="1"/>
              <a:t>त्यांसह</a:t>
            </a:r>
            <a:r>
              <a:rPr lang="en-US" sz="2800" b="1" dirty="0"/>
              <a:t> </a:t>
            </a:r>
            <a:r>
              <a:rPr lang="en-US" sz="2800" b="1" dirty="0" err="1"/>
              <a:t>स्वाक्षरी</a:t>
            </a:r>
            <a:r>
              <a:rPr lang="en-US" sz="2800" b="1" dirty="0"/>
              <a:t> </a:t>
            </a:r>
            <a:r>
              <a:rPr lang="en-US" sz="2800" b="1" dirty="0" err="1" smtClean="0"/>
              <a:t>करतील</a:t>
            </a:r>
            <a:endParaRPr lang="mr-IN" sz="28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800" b="1" dirty="0" err="1" smtClean="0"/>
              <a:t>ग्रामसभेने</a:t>
            </a:r>
            <a:r>
              <a:rPr lang="en-US" sz="2800" b="1" dirty="0" smtClean="0"/>
              <a:t> </a:t>
            </a:r>
            <a:r>
              <a:rPr lang="en-US" sz="2800" b="1" dirty="0" err="1"/>
              <a:t>मान्य</a:t>
            </a:r>
            <a:r>
              <a:rPr lang="en-US" sz="2800" b="1" dirty="0"/>
              <a:t> </a:t>
            </a:r>
            <a:r>
              <a:rPr lang="en-US" sz="2800" b="1" dirty="0" err="1"/>
              <a:t>केलेल्या</a:t>
            </a:r>
            <a:r>
              <a:rPr lang="en-US" sz="2800" b="1" dirty="0"/>
              <a:t> </a:t>
            </a:r>
            <a:r>
              <a:rPr lang="en-US" sz="2800" b="1" dirty="0" err="1"/>
              <a:t>दाव्यांबाबत</a:t>
            </a:r>
            <a:r>
              <a:rPr lang="en-US" sz="2800" b="1" dirty="0"/>
              <a:t> </a:t>
            </a:r>
            <a:r>
              <a:rPr lang="en-US" sz="2800" b="1" dirty="0" err="1"/>
              <a:t>वन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महसूल</a:t>
            </a:r>
            <a:r>
              <a:rPr lang="en-US" sz="2800" b="1" dirty="0"/>
              <a:t> </a:t>
            </a:r>
            <a:r>
              <a:rPr lang="en-US" sz="2800" b="1" dirty="0" err="1"/>
              <a:t>विभागाने</a:t>
            </a:r>
            <a:r>
              <a:rPr lang="en-US" sz="2800" b="1" dirty="0"/>
              <a:t>, </a:t>
            </a:r>
            <a:r>
              <a:rPr lang="en-US" sz="2800" b="1" dirty="0" err="1"/>
              <a:t>क्षेत्रीय</a:t>
            </a:r>
            <a:r>
              <a:rPr lang="en-US" sz="2800" b="1" dirty="0"/>
              <a:t> </a:t>
            </a:r>
            <a:r>
              <a:rPr lang="en-US" sz="2800" b="1" dirty="0" err="1"/>
              <a:t>पडताळणीदरम्यान</a:t>
            </a:r>
            <a:r>
              <a:rPr lang="en-US" sz="2800" b="1" dirty="0"/>
              <a:t> </a:t>
            </a:r>
            <a:r>
              <a:rPr lang="en-US" sz="2800" b="1" dirty="0" err="1"/>
              <a:t>त्यांचे</a:t>
            </a:r>
            <a:r>
              <a:rPr lang="en-US" sz="2800" b="1" dirty="0"/>
              <a:t> </a:t>
            </a:r>
            <a:r>
              <a:rPr lang="en-US" sz="2800" b="1" dirty="0" err="1"/>
              <a:t>प्रतिनिधी</a:t>
            </a:r>
            <a:r>
              <a:rPr lang="en-US" sz="2800" b="1" dirty="0"/>
              <a:t> </a:t>
            </a:r>
            <a:r>
              <a:rPr lang="en-US" sz="2800" b="1" dirty="0" err="1"/>
              <a:t>अनुपस्थित</a:t>
            </a:r>
            <a:r>
              <a:rPr lang="en-US" sz="2800" b="1" dirty="0"/>
              <a:t> </a:t>
            </a:r>
            <a:r>
              <a:rPr lang="en-US" sz="2800" b="1" dirty="0" err="1"/>
              <a:t>होते</a:t>
            </a:r>
            <a:r>
              <a:rPr lang="en-US" sz="2800" b="1" dirty="0"/>
              <a:t> </a:t>
            </a:r>
            <a:r>
              <a:rPr lang="en-US" sz="2800" b="1" dirty="0" err="1"/>
              <a:t>असा</a:t>
            </a:r>
            <a:r>
              <a:rPr lang="en-US" sz="2800" b="1" dirty="0"/>
              <a:t> </a:t>
            </a:r>
            <a:r>
              <a:rPr lang="en-US" sz="2800" b="1" dirty="0" err="1"/>
              <a:t>आक्षेप</a:t>
            </a:r>
            <a:r>
              <a:rPr lang="en-US" sz="2800" b="1" dirty="0"/>
              <a:t> </a:t>
            </a:r>
            <a:r>
              <a:rPr lang="en-US" sz="2800" b="1" dirty="0" err="1" smtClean="0"/>
              <a:t>घेतल्यास</a:t>
            </a:r>
            <a:endParaRPr lang="en-US" sz="28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800" b="1" dirty="0" err="1" smtClean="0"/>
              <a:t>असा</a:t>
            </a:r>
            <a:r>
              <a:rPr lang="en-US" sz="2800" b="1" dirty="0" smtClean="0"/>
              <a:t> </a:t>
            </a:r>
            <a:r>
              <a:rPr lang="en-US" sz="2800" b="1" dirty="0" err="1"/>
              <a:t>दावा</a:t>
            </a:r>
            <a:r>
              <a:rPr lang="en-US" sz="2800" b="1" dirty="0"/>
              <a:t> </a:t>
            </a:r>
            <a:r>
              <a:rPr lang="en-US" sz="2800" b="1" dirty="0" err="1"/>
              <a:t>समितीद्वारे</a:t>
            </a:r>
            <a:r>
              <a:rPr lang="en-US" sz="2800" b="1" dirty="0"/>
              <a:t> </a:t>
            </a:r>
            <a:r>
              <a:rPr lang="en-US" sz="2800" b="1" dirty="0" err="1"/>
              <a:t>ज्याठिकाणी</a:t>
            </a:r>
            <a:r>
              <a:rPr lang="en-US" sz="2800" b="1" dirty="0"/>
              <a:t> </a:t>
            </a:r>
            <a:r>
              <a:rPr lang="en-US" sz="2800" b="1" dirty="0" err="1"/>
              <a:t>आक्षेप</a:t>
            </a:r>
            <a:r>
              <a:rPr lang="en-US" sz="2800" b="1" dirty="0"/>
              <a:t> </a:t>
            </a:r>
            <a:r>
              <a:rPr lang="en-US" sz="2800" b="1" dirty="0" err="1"/>
              <a:t>घेण्यात</a:t>
            </a:r>
            <a:r>
              <a:rPr lang="en-US" sz="2800" b="1" dirty="0"/>
              <a:t> </a:t>
            </a:r>
            <a:r>
              <a:rPr lang="en-US" sz="2800" b="1" dirty="0" err="1"/>
              <a:t>आला</a:t>
            </a:r>
            <a:r>
              <a:rPr lang="en-US" sz="2800" b="1" dirty="0"/>
              <a:t> </a:t>
            </a:r>
            <a:r>
              <a:rPr lang="en-US" sz="2800" b="1" dirty="0" err="1"/>
              <a:t>आहे</a:t>
            </a:r>
            <a:r>
              <a:rPr lang="en-US" sz="2800" b="1" dirty="0"/>
              <a:t> </a:t>
            </a:r>
            <a:r>
              <a:rPr lang="en-US" sz="2800" b="1" dirty="0" err="1" smtClean="0"/>
              <a:t>त्याठिकाणच्या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ग्रामसभेकडे</a:t>
            </a:r>
            <a:r>
              <a:rPr lang="en-US" sz="2800" b="1" dirty="0"/>
              <a:t> </a:t>
            </a:r>
            <a:r>
              <a:rPr lang="en-US" sz="2800" b="1" dirty="0" err="1"/>
              <a:t>पुनर्पडताळणीसाठी</a:t>
            </a:r>
            <a:r>
              <a:rPr lang="en-US" sz="2800" b="1" dirty="0"/>
              <a:t> </a:t>
            </a:r>
            <a:r>
              <a:rPr lang="en-US" sz="2800" b="1" dirty="0" err="1"/>
              <a:t>पुन्हा</a:t>
            </a:r>
            <a:r>
              <a:rPr lang="en-US" sz="2800" b="1" dirty="0"/>
              <a:t> </a:t>
            </a:r>
            <a:r>
              <a:rPr lang="en-US" sz="2800" b="1" dirty="0" err="1"/>
              <a:t>पाठविण्यात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800" b="1" dirty="0" err="1" smtClean="0"/>
              <a:t>आणि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पडताळणी</a:t>
            </a:r>
            <a:r>
              <a:rPr lang="en-US" sz="2800" b="1" dirty="0" smtClean="0"/>
              <a:t> </a:t>
            </a:r>
            <a:r>
              <a:rPr lang="en-US" sz="2800" b="1" dirty="0" err="1"/>
              <a:t>प्रक्रियेस</a:t>
            </a:r>
            <a:r>
              <a:rPr lang="en-US" sz="2800" b="1" dirty="0"/>
              <a:t> </a:t>
            </a:r>
            <a:r>
              <a:rPr lang="en-US" sz="2800" b="1" dirty="0" err="1"/>
              <a:t>प्रतिनिधीने</a:t>
            </a:r>
            <a:r>
              <a:rPr lang="en-US" sz="2800" b="1" dirty="0"/>
              <a:t> </a:t>
            </a:r>
            <a:r>
              <a:rPr lang="en-US" sz="2800" b="1" dirty="0" err="1"/>
              <a:t>पुन्हा</a:t>
            </a:r>
            <a:r>
              <a:rPr lang="en-US" sz="2800" b="1" dirty="0"/>
              <a:t> </a:t>
            </a:r>
            <a:r>
              <a:rPr lang="en-US" sz="2800" b="1" dirty="0" err="1"/>
              <a:t>उपस्थित</a:t>
            </a:r>
            <a:r>
              <a:rPr lang="en-US" sz="2800" b="1" dirty="0"/>
              <a:t> </a:t>
            </a:r>
            <a:r>
              <a:rPr lang="en-US" sz="2800" b="1" dirty="0" err="1"/>
              <a:t>राहण्यात</a:t>
            </a:r>
            <a:r>
              <a:rPr lang="en-US" sz="2800" b="1" dirty="0"/>
              <a:t> </a:t>
            </a:r>
            <a:r>
              <a:rPr lang="en-US" sz="2800" b="1" dirty="0" err="1"/>
              <a:t>कसूर</a:t>
            </a:r>
            <a:r>
              <a:rPr lang="en-US" sz="2800" b="1" dirty="0"/>
              <a:t> </a:t>
            </a:r>
            <a:r>
              <a:rPr lang="en-US" sz="2800" b="1" dirty="0" err="1"/>
              <a:t>केल्यास</a:t>
            </a:r>
            <a:r>
              <a:rPr lang="en-US" sz="2800" b="1" dirty="0"/>
              <a:t> </a:t>
            </a:r>
            <a:r>
              <a:rPr lang="en-US" sz="2800" b="1" dirty="0" err="1"/>
              <a:t>क्षेत्रीय</a:t>
            </a:r>
            <a:r>
              <a:rPr lang="en-US" sz="2800" b="1" dirty="0"/>
              <a:t> </a:t>
            </a:r>
            <a:r>
              <a:rPr lang="en-US" sz="2800" b="1" dirty="0" err="1"/>
              <a:t>पडताळणीबाबतचा</a:t>
            </a:r>
            <a:r>
              <a:rPr lang="en-US" sz="2800" b="1" dirty="0"/>
              <a:t> </a:t>
            </a:r>
            <a:r>
              <a:rPr lang="en-US" sz="2800" b="1" dirty="0" err="1"/>
              <a:t>ग्रामसभेचा</a:t>
            </a:r>
            <a:r>
              <a:rPr lang="en-US" sz="2800" b="1" dirty="0"/>
              <a:t> </a:t>
            </a:r>
            <a:r>
              <a:rPr lang="en-US" sz="2800" b="1" dirty="0" err="1"/>
              <a:t>निर्णय</a:t>
            </a:r>
            <a:r>
              <a:rPr lang="en-US" sz="2800" b="1" dirty="0"/>
              <a:t> </a:t>
            </a:r>
            <a:r>
              <a:rPr lang="en-US" sz="2800" b="1" dirty="0" err="1"/>
              <a:t>अंतिम</a:t>
            </a:r>
            <a:r>
              <a:rPr lang="en-US" sz="2800" b="1" dirty="0"/>
              <a:t> </a:t>
            </a:r>
            <a:r>
              <a:rPr lang="en-US" sz="2800" b="1" dirty="0" err="1"/>
              <a:t>राहील</a:t>
            </a:r>
            <a:r>
              <a:rPr lang="en-US" sz="2800" b="1" dirty="0"/>
              <a:t>. </a:t>
            </a:r>
            <a:endParaRPr lang="mr-IN" sz="2800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2133600" y="605135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r-IN" sz="2800" b="1" dirty="0" smtClean="0">
                <a:solidFill>
                  <a:srgbClr val="FF0000"/>
                </a:solidFill>
              </a:rPr>
              <a:t>नियम १२ --</a:t>
            </a:r>
            <a:r>
              <a:rPr lang="en-US" sz="2800" b="1" dirty="0" err="1" smtClean="0">
                <a:solidFill>
                  <a:srgbClr val="FF0000"/>
                </a:solidFill>
              </a:rPr>
              <a:t>वनहक्क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दावे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मान्य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करण्याची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प्रक्रिया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76289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43000"/>
            <a:ext cx="10972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3200" b="1" dirty="0" err="1" smtClean="0"/>
              <a:t>ग्रामसभेने</a:t>
            </a:r>
            <a:r>
              <a:rPr lang="en-US" sz="3200" b="1" dirty="0" smtClean="0"/>
              <a:t> </a:t>
            </a:r>
            <a:r>
              <a:rPr lang="en-US" sz="3200" b="1" dirty="0" err="1"/>
              <a:t>दाव्यांमध्ये</a:t>
            </a:r>
            <a:r>
              <a:rPr lang="en-US" sz="3200" b="1" dirty="0"/>
              <a:t> </a:t>
            </a:r>
            <a:r>
              <a:rPr lang="en-US" sz="3200" b="1" dirty="0" err="1"/>
              <a:t>फेरबदल</a:t>
            </a:r>
            <a:r>
              <a:rPr lang="en-US" sz="3200" b="1" dirty="0"/>
              <a:t> </a:t>
            </a:r>
            <a:r>
              <a:rPr lang="en-US" sz="3200" b="1" dirty="0" err="1"/>
              <a:t>अथवा</a:t>
            </a:r>
            <a:r>
              <a:rPr lang="en-US" sz="3200" b="1" dirty="0"/>
              <a:t> </a:t>
            </a:r>
            <a:r>
              <a:rPr lang="en-US" sz="3200" b="1" dirty="0" err="1"/>
              <a:t>ते</a:t>
            </a:r>
            <a:r>
              <a:rPr lang="en-US" sz="3200" b="1" dirty="0"/>
              <a:t> </a:t>
            </a:r>
            <a:r>
              <a:rPr lang="en-US" sz="3200" b="1" dirty="0" err="1"/>
              <a:t>फेटाळण्यात</a:t>
            </a:r>
            <a:r>
              <a:rPr lang="en-US" sz="3200" b="1" dirty="0"/>
              <a:t> </a:t>
            </a:r>
            <a:r>
              <a:rPr lang="en-US" sz="3200" b="1" dirty="0" err="1"/>
              <a:t>आल्यास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उपविभागस्तरीय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समितीद्वारे</a:t>
            </a:r>
            <a:r>
              <a:rPr lang="en-US" sz="3200" b="1" dirty="0"/>
              <a:t> </a:t>
            </a:r>
            <a:r>
              <a:rPr lang="en-US" sz="3200" b="1" dirty="0" err="1"/>
              <a:t>जिल्हास्तरीय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समितीस</a:t>
            </a:r>
            <a:r>
              <a:rPr lang="en-US" sz="3200" b="1" dirty="0"/>
              <a:t> </a:t>
            </a:r>
            <a:r>
              <a:rPr lang="en-US" sz="3200" b="1" dirty="0" err="1"/>
              <a:t>अग्रेषित</a:t>
            </a:r>
            <a:r>
              <a:rPr lang="en-US" sz="3200" b="1" dirty="0"/>
              <a:t> </a:t>
            </a:r>
            <a:r>
              <a:rPr lang="en-US" sz="3200" b="1" dirty="0" err="1"/>
              <a:t>केलेल्या</a:t>
            </a:r>
            <a:r>
              <a:rPr lang="en-US" sz="3200" b="1" dirty="0"/>
              <a:t> </a:t>
            </a:r>
            <a:r>
              <a:rPr lang="en-US" sz="3200" b="1" dirty="0" err="1"/>
              <a:t>दाव्यांमध्ये</a:t>
            </a:r>
            <a:r>
              <a:rPr lang="en-US" sz="3200" b="1" dirty="0"/>
              <a:t> </a:t>
            </a:r>
            <a:r>
              <a:rPr lang="en-US" sz="3200" b="1" dirty="0" err="1"/>
              <a:t>फेरबदल</a:t>
            </a:r>
            <a:r>
              <a:rPr lang="en-US" sz="3200" b="1" dirty="0"/>
              <a:t> </a:t>
            </a:r>
            <a:r>
              <a:rPr lang="en-US" sz="3200" b="1" dirty="0" err="1"/>
              <a:t>करण्याची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ते</a:t>
            </a:r>
            <a:r>
              <a:rPr lang="en-US" sz="3200" b="1" dirty="0"/>
              <a:t> </a:t>
            </a:r>
            <a:r>
              <a:rPr lang="en-US" sz="3200" b="1" dirty="0" err="1"/>
              <a:t>फेटाळण्याची</a:t>
            </a:r>
            <a:r>
              <a:rPr lang="en-US" sz="3200" b="1" dirty="0"/>
              <a:t> </a:t>
            </a:r>
            <a:r>
              <a:rPr lang="en-US" sz="3200" b="1" dirty="0" err="1"/>
              <a:t>शिफारस</a:t>
            </a:r>
            <a:r>
              <a:rPr lang="en-US" sz="3200" b="1" dirty="0"/>
              <a:t> </a:t>
            </a:r>
            <a:r>
              <a:rPr lang="en-US" sz="3200" b="1" dirty="0" err="1"/>
              <a:t>करण्यात</a:t>
            </a:r>
            <a:r>
              <a:rPr lang="en-US" sz="3200" b="1" dirty="0"/>
              <a:t> </a:t>
            </a:r>
            <a:r>
              <a:rPr lang="en-US" sz="3200" b="1" dirty="0" err="1"/>
              <a:t>आल्यास</a:t>
            </a:r>
            <a:r>
              <a:rPr lang="en-US" sz="3200" b="1" dirty="0"/>
              <a:t>, </a:t>
            </a:r>
            <a:r>
              <a:rPr lang="en-US" sz="3200" b="1" dirty="0" err="1"/>
              <a:t>दाव्यांवरील</a:t>
            </a:r>
            <a:r>
              <a:rPr lang="en-US" sz="3200" b="1" dirty="0"/>
              <a:t> </a:t>
            </a:r>
            <a:r>
              <a:rPr lang="en-US" sz="3200" b="1" dirty="0" err="1"/>
              <a:t>असा</a:t>
            </a:r>
            <a:r>
              <a:rPr lang="en-US" sz="3200" b="1" dirty="0"/>
              <a:t> </a:t>
            </a:r>
            <a:r>
              <a:rPr lang="en-US" sz="3200" b="1" dirty="0" err="1"/>
              <a:t>निर्णय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शिफारस</a:t>
            </a:r>
            <a:r>
              <a:rPr lang="en-US" sz="3200" b="1" dirty="0"/>
              <a:t> </a:t>
            </a:r>
            <a:r>
              <a:rPr lang="en-US" sz="3200" b="1" dirty="0" err="1"/>
              <a:t>केल्याप्रकरणी</a:t>
            </a:r>
            <a:r>
              <a:rPr lang="en-US" sz="3200" b="1" dirty="0"/>
              <a:t> </a:t>
            </a:r>
            <a:r>
              <a:rPr lang="en-US" sz="3200" b="1" dirty="0" err="1"/>
              <a:t>असा</a:t>
            </a:r>
            <a:r>
              <a:rPr lang="en-US" sz="3200" b="1" dirty="0"/>
              <a:t> </a:t>
            </a:r>
            <a:r>
              <a:rPr lang="en-US" sz="3200" b="1" dirty="0" err="1"/>
              <a:t>निर्णय</a:t>
            </a:r>
            <a:r>
              <a:rPr lang="en-US" sz="3200" b="1" dirty="0"/>
              <a:t> </a:t>
            </a:r>
            <a:r>
              <a:rPr lang="en-US" sz="3200" b="1" dirty="0" err="1"/>
              <a:t>अथवा</a:t>
            </a:r>
            <a:r>
              <a:rPr lang="en-US" sz="3200" b="1" dirty="0"/>
              <a:t> </a:t>
            </a:r>
            <a:r>
              <a:rPr lang="en-US" sz="3200" b="1" dirty="0" err="1"/>
              <a:t>शिफारस</a:t>
            </a:r>
            <a:r>
              <a:rPr lang="en-US" sz="3200" b="1" dirty="0"/>
              <a:t>, </a:t>
            </a:r>
            <a:endParaRPr lang="en-US" sz="32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3200" b="1" dirty="0" err="1" smtClean="0"/>
              <a:t>यथास्थिती</a:t>
            </a:r>
            <a:r>
              <a:rPr lang="en-US" sz="3200" b="1" dirty="0" smtClean="0"/>
              <a:t> </a:t>
            </a:r>
            <a:r>
              <a:rPr lang="en-US" sz="3200" b="1" dirty="0" err="1"/>
              <a:t>उपविभागीय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 </a:t>
            </a:r>
            <a:r>
              <a:rPr lang="en-US" sz="3200" b="1" dirty="0" err="1"/>
              <a:t>अथवा</a:t>
            </a:r>
            <a:r>
              <a:rPr lang="en-US" sz="3200" b="1" dirty="0"/>
              <a:t> </a:t>
            </a:r>
            <a:r>
              <a:rPr lang="en-US" sz="3200" b="1" dirty="0" err="1"/>
              <a:t>जिल्हास्तरीय</a:t>
            </a:r>
            <a:r>
              <a:rPr lang="en-US" sz="3200" b="1" dirty="0"/>
              <a:t> समितीकडे </a:t>
            </a:r>
            <a:r>
              <a:rPr lang="en-US" sz="3200" b="1" i="1" u="sng" dirty="0" err="1"/>
              <a:t>दाद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मागणे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शक्य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व्हावे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यासाठी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दावेदारास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व्यक्तीश</a:t>
            </a:r>
            <a:r>
              <a:rPr lang="en-US" sz="3200" b="1" i="1" u="sng" dirty="0"/>
              <a:t>: </a:t>
            </a:r>
            <a:r>
              <a:rPr lang="en-US" sz="3200" b="1" i="1" u="sng" dirty="0" err="1"/>
              <a:t>साठ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दिवसांच्या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कालावधीच्या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आत</a:t>
            </a:r>
            <a:r>
              <a:rPr lang="en-US" sz="3200" b="1" i="1" u="sng" dirty="0"/>
              <a:t>, </a:t>
            </a:r>
            <a:endParaRPr lang="en-US" sz="3200" b="1" i="1" u="sng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3200" b="1" i="1" u="sng" dirty="0" err="1" smtClean="0"/>
              <a:t>जो</a:t>
            </a:r>
            <a:r>
              <a:rPr lang="en-US" sz="3200" b="1" i="1" u="sng" dirty="0" smtClean="0"/>
              <a:t> </a:t>
            </a:r>
            <a:r>
              <a:rPr lang="en-US" sz="3200" b="1" i="1" u="sng" dirty="0" err="1" smtClean="0"/>
              <a:t>उपरोक्त</a:t>
            </a:r>
            <a:r>
              <a:rPr lang="mr-IN" sz="3200" b="1" i="1" u="sng" dirty="0"/>
              <a:t> </a:t>
            </a:r>
            <a:r>
              <a:rPr lang="en-US" sz="3200" b="1" i="1" u="sng" dirty="0" err="1" smtClean="0"/>
              <a:t>समित्यांच्या</a:t>
            </a:r>
            <a:r>
              <a:rPr lang="en-US" sz="3200" b="1" i="1" u="sng" dirty="0" smtClean="0"/>
              <a:t> </a:t>
            </a:r>
            <a:r>
              <a:rPr lang="en-US" sz="3200" b="1" i="1" u="sng" dirty="0" err="1"/>
              <a:t>स्वेच्छा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निर्णयानुसार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तीस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दिवसांपर्यंत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वाढविता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येईल</a:t>
            </a:r>
            <a:r>
              <a:rPr lang="en-US" sz="3200" b="1" i="1" u="sng" dirty="0"/>
              <a:t>, </a:t>
            </a:r>
            <a:r>
              <a:rPr lang="en-US" sz="3200" b="1" i="1" u="sng" dirty="0" err="1"/>
              <a:t>त्याबाबत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दावेदारास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कळविण्यात</a:t>
            </a:r>
            <a:r>
              <a:rPr lang="en-US" sz="3200" b="1" i="1" u="sng" dirty="0"/>
              <a:t> </a:t>
            </a:r>
            <a:r>
              <a:rPr lang="en-US" sz="3200" b="1" i="1" u="sng" dirty="0" err="1"/>
              <a:t>येईल</a:t>
            </a:r>
            <a:r>
              <a:rPr lang="en-US" sz="3200" b="1" i="1" u="sng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905000" y="605135"/>
            <a:ext cx="8686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r-IN" sz="3200" b="1" dirty="0" smtClean="0">
                <a:solidFill>
                  <a:srgbClr val="FF0000"/>
                </a:solidFill>
              </a:rPr>
              <a:t>नियम १२ --</a:t>
            </a:r>
            <a:r>
              <a:rPr lang="en-US" sz="3200" b="1" dirty="0" err="1" smtClean="0">
                <a:solidFill>
                  <a:srgbClr val="FF0000"/>
                </a:solidFill>
              </a:rPr>
              <a:t>वनहक्क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दावे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मान्य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करण्याची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प्रक्रिया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45706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43000"/>
            <a:ext cx="109728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 smtClean="0"/>
              <a:t>अन्य</a:t>
            </a:r>
            <a:r>
              <a:rPr lang="en-US" sz="3200" b="1" dirty="0" smtClean="0"/>
              <a:t> </a:t>
            </a:r>
            <a:r>
              <a:rPr lang="en-US" sz="3200" b="1" dirty="0" err="1"/>
              <a:t>कोणत्याही</a:t>
            </a:r>
            <a:r>
              <a:rPr lang="en-US" sz="3200" b="1" dirty="0"/>
              <a:t> </a:t>
            </a:r>
            <a:r>
              <a:rPr lang="en-US" sz="3200" b="1" dirty="0" err="1"/>
              <a:t>राज्यभिकरणास</a:t>
            </a:r>
            <a:r>
              <a:rPr lang="en-US" sz="3200" b="1" dirty="0"/>
              <a:t> </a:t>
            </a:r>
            <a:r>
              <a:rPr lang="en-US" sz="3200" b="1" dirty="0" err="1"/>
              <a:t>अथवा</a:t>
            </a:r>
            <a:r>
              <a:rPr lang="en-US" sz="3200" b="1" dirty="0"/>
              <a:t> </a:t>
            </a:r>
            <a:r>
              <a:rPr lang="en-US" sz="3200" b="1" dirty="0" err="1"/>
              <a:t>उपविभागस्तरीय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समितीच्या</a:t>
            </a:r>
            <a:r>
              <a:rPr lang="en-US" sz="3200" b="1" dirty="0"/>
              <a:t> </a:t>
            </a:r>
            <a:r>
              <a:rPr lang="en-US" sz="3200" b="1" dirty="0" err="1"/>
              <a:t>निर्णयास</a:t>
            </a:r>
            <a:r>
              <a:rPr lang="en-US" sz="3200" b="1" dirty="0"/>
              <a:t> </a:t>
            </a:r>
            <a:r>
              <a:rPr lang="en-US" sz="3200" b="1" dirty="0" err="1"/>
              <a:t>आक्षेप</a:t>
            </a:r>
            <a:r>
              <a:rPr lang="en-US" sz="3200" b="1" dirty="0"/>
              <a:t> </a:t>
            </a:r>
            <a:r>
              <a:rPr lang="en-US" sz="3200" b="1" dirty="0" err="1"/>
              <a:t>घ्यावयाचा</a:t>
            </a:r>
            <a:r>
              <a:rPr lang="en-US" sz="3200" b="1" dirty="0"/>
              <a:t> </a:t>
            </a:r>
            <a:r>
              <a:rPr lang="en-US" sz="3200" b="1" dirty="0" err="1"/>
              <a:t>असल्यास</a:t>
            </a:r>
            <a:r>
              <a:rPr lang="en-US" sz="3200" b="1" dirty="0"/>
              <a:t> </a:t>
            </a:r>
            <a:endParaRPr lang="mr-IN" sz="32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3200" b="1" dirty="0" err="1" smtClean="0"/>
              <a:t>ते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यथास्थिती</a:t>
            </a:r>
            <a:r>
              <a:rPr lang="mr-IN" sz="3200" b="1" dirty="0"/>
              <a:t> </a:t>
            </a:r>
            <a:r>
              <a:rPr lang="en-US" sz="3200" b="1" dirty="0" err="1" smtClean="0"/>
              <a:t>उपविभागस्तरीय</a:t>
            </a:r>
            <a:r>
              <a:rPr lang="en-US" sz="3200" b="1" dirty="0" smtClean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 </a:t>
            </a:r>
            <a:r>
              <a:rPr lang="en-US" sz="3200" b="1" dirty="0" err="1"/>
              <a:t>अथवा</a:t>
            </a:r>
            <a:r>
              <a:rPr lang="en-US" sz="3200" b="1" dirty="0"/>
              <a:t> </a:t>
            </a:r>
            <a:r>
              <a:rPr lang="en-US" sz="3200" b="1" dirty="0" err="1"/>
              <a:t>जिल्हास्तरीय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समितीपुढे</a:t>
            </a:r>
            <a:r>
              <a:rPr lang="en-US" sz="3200" b="1" dirty="0"/>
              <a:t> </a:t>
            </a:r>
            <a:r>
              <a:rPr lang="en-US" sz="3200" b="1" dirty="0" err="1"/>
              <a:t>अपिल</a:t>
            </a:r>
            <a:r>
              <a:rPr lang="en-US" sz="3200" b="1" dirty="0"/>
              <a:t> </a:t>
            </a:r>
            <a:r>
              <a:rPr lang="en-US" sz="3200" b="1" dirty="0" err="1"/>
              <a:t>दाखल</a:t>
            </a:r>
            <a:r>
              <a:rPr lang="en-US" sz="3200" b="1" dirty="0"/>
              <a:t> </a:t>
            </a:r>
            <a:r>
              <a:rPr lang="en-US" sz="3200" b="1" dirty="0" err="1"/>
              <a:t>करील</a:t>
            </a:r>
            <a:r>
              <a:rPr lang="en-US" sz="3200" b="1" dirty="0"/>
              <a:t>, </a:t>
            </a:r>
            <a:endParaRPr lang="en-US" sz="32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3200" b="1" dirty="0" err="1" smtClean="0"/>
              <a:t>त्यावर</a:t>
            </a:r>
            <a:r>
              <a:rPr lang="en-US" sz="3200" b="1" dirty="0" smtClean="0"/>
              <a:t> </a:t>
            </a:r>
            <a:r>
              <a:rPr lang="en-US" sz="3200" b="1" dirty="0" err="1"/>
              <a:t>दावेदारांचे</a:t>
            </a:r>
            <a:r>
              <a:rPr lang="en-US" sz="3200" b="1" dirty="0"/>
              <a:t> </a:t>
            </a:r>
            <a:r>
              <a:rPr lang="en-US" sz="3200" b="1" dirty="0" err="1"/>
              <a:t>म्हणणे</a:t>
            </a:r>
            <a:r>
              <a:rPr lang="en-US" sz="3200" b="1" dirty="0"/>
              <a:t> </a:t>
            </a:r>
            <a:r>
              <a:rPr lang="en-US" sz="3200" b="1" dirty="0" err="1"/>
              <a:t>ऐकून</a:t>
            </a:r>
            <a:r>
              <a:rPr lang="en-US" sz="3200" b="1" dirty="0"/>
              <a:t> </a:t>
            </a:r>
            <a:r>
              <a:rPr lang="en-US" sz="3200" b="1" dirty="0" err="1" smtClean="0"/>
              <a:t>घेतल्यानंतर</a:t>
            </a:r>
            <a:r>
              <a:rPr lang="mr-IN" sz="3200" b="1" dirty="0"/>
              <a:t> </a:t>
            </a:r>
            <a:endParaRPr lang="mr-IN" sz="32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3200" b="1" dirty="0" smtClean="0"/>
              <a:t>(</a:t>
            </a:r>
            <a:r>
              <a:rPr lang="en-US" sz="3200" b="1" dirty="0" err="1" smtClean="0"/>
              <a:t>संबंधित</a:t>
            </a:r>
            <a:r>
              <a:rPr lang="en-US" sz="3200" b="1" dirty="0" smtClean="0"/>
              <a:t> </a:t>
            </a:r>
            <a:r>
              <a:rPr lang="en-US" sz="3200" b="1" dirty="0" err="1"/>
              <a:t>अभिकरणाचा</a:t>
            </a:r>
            <a:r>
              <a:rPr lang="en-US" sz="3200" b="1" dirty="0"/>
              <a:t> </a:t>
            </a:r>
            <a:r>
              <a:rPr lang="en-US" sz="3200" b="1" dirty="0" err="1"/>
              <a:t>प्रतिनिधीचा</a:t>
            </a:r>
            <a:r>
              <a:rPr lang="en-US" sz="3200" b="1" dirty="0"/>
              <a:t> </a:t>
            </a:r>
            <a:r>
              <a:rPr lang="en-US" sz="3200" b="1" dirty="0" err="1"/>
              <a:t>अनुपस्थितीत</a:t>
            </a:r>
            <a:r>
              <a:rPr lang="en-US" sz="3200" b="1" dirty="0"/>
              <a:t>, </a:t>
            </a:r>
            <a:r>
              <a:rPr lang="en-US" sz="3200" b="1" dirty="0" err="1"/>
              <a:t>असल्यास</a:t>
            </a:r>
            <a:r>
              <a:rPr lang="en-US" sz="3200" b="1" dirty="0"/>
              <a:t>) </a:t>
            </a:r>
            <a:r>
              <a:rPr lang="en-US" sz="3200" b="1" dirty="0" err="1"/>
              <a:t>समिती</a:t>
            </a:r>
            <a:r>
              <a:rPr lang="en-US" sz="3200" b="1" dirty="0"/>
              <a:t> </a:t>
            </a:r>
            <a:r>
              <a:rPr lang="en-US" sz="3200" b="1" dirty="0" err="1"/>
              <a:t>त्यावर</a:t>
            </a:r>
            <a:r>
              <a:rPr lang="en-US" sz="3200" b="1" dirty="0"/>
              <a:t> </a:t>
            </a:r>
            <a:r>
              <a:rPr lang="en-US" sz="3200" b="1" dirty="0" err="1"/>
              <a:t>निर्णय</a:t>
            </a:r>
            <a:r>
              <a:rPr lang="en-US" sz="3200" b="1" dirty="0"/>
              <a:t> </a:t>
            </a:r>
            <a:r>
              <a:rPr lang="en-US" sz="3200" b="1" dirty="0" err="1"/>
              <a:t>देईल</a:t>
            </a:r>
            <a:r>
              <a:rPr lang="en-US" sz="3200" b="1" dirty="0"/>
              <a:t>. </a:t>
            </a:r>
            <a:r>
              <a:rPr lang="en-US" sz="3200" b="1" dirty="0" smtClean="0"/>
              <a:t> </a:t>
            </a:r>
            <a:endParaRPr lang="mr-IN" sz="32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 smtClean="0"/>
              <a:t>बाधित</a:t>
            </a:r>
            <a:r>
              <a:rPr lang="en-US" sz="3200" b="1" dirty="0" smtClean="0"/>
              <a:t> </a:t>
            </a:r>
            <a:r>
              <a:rPr lang="en-US" sz="3200" b="1" dirty="0" err="1"/>
              <a:t>व्यक्तीला</a:t>
            </a:r>
            <a:r>
              <a:rPr lang="en-US" sz="3200" b="1" dirty="0"/>
              <a:t> </a:t>
            </a:r>
            <a:r>
              <a:rPr lang="en-US" sz="3200" b="1" dirty="0" err="1"/>
              <a:t>त्याच्या</a:t>
            </a:r>
            <a:r>
              <a:rPr lang="en-US" sz="3200" b="1" dirty="0"/>
              <a:t> </a:t>
            </a:r>
            <a:r>
              <a:rPr lang="en-US" sz="3200" b="1" dirty="0" err="1"/>
              <a:t>दाव्याच्या</a:t>
            </a:r>
            <a:r>
              <a:rPr lang="en-US" sz="3200" b="1" dirty="0"/>
              <a:t> </a:t>
            </a:r>
            <a:r>
              <a:rPr lang="en-US" sz="3200" b="1" dirty="0" err="1"/>
              <a:t>संबंधात</a:t>
            </a:r>
            <a:r>
              <a:rPr lang="en-US" sz="3200" b="1" dirty="0"/>
              <a:t> </a:t>
            </a:r>
            <a:r>
              <a:rPr lang="en-US" sz="3200" b="1" dirty="0" err="1"/>
              <a:t>कोणीतीही</a:t>
            </a:r>
            <a:r>
              <a:rPr lang="en-US" sz="3200" b="1" dirty="0"/>
              <a:t> </a:t>
            </a:r>
            <a:r>
              <a:rPr lang="en-US" sz="3200" b="1" dirty="0" err="1"/>
              <a:t>बाब</a:t>
            </a:r>
            <a:r>
              <a:rPr lang="en-US" sz="3200" b="1" dirty="0"/>
              <a:t> </a:t>
            </a:r>
            <a:r>
              <a:rPr lang="en-US" sz="3200" b="1" dirty="0" err="1"/>
              <a:t>सादर</a:t>
            </a:r>
            <a:r>
              <a:rPr lang="en-US" sz="3200" b="1" dirty="0"/>
              <a:t> </a:t>
            </a:r>
            <a:r>
              <a:rPr lang="en-US" sz="3200" b="1" dirty="0" err="1"/>
              <a:t>करण्यासाठी</a:t>
            </a:r>
            <a:r>
              <a:rPr lang="en-US" sz="3200" b="1" dirty="0"/>
              <a:t> </a:t>
            </a:r>
            <a:r>
              <a:rPr lang="en-US" sz="3200" b="1" dirty="0" err="1"/>
              <a:t>वाजवी</a:t>
            </a:r>
            <a:r>
              <a:rPr lang="en-US" sz="3200" b="1" dirty="0"/>
              <a:t> </a:t>
            </a:r>
            <a:r>
              <a:rPr lang="en-US" sz="3200" b="1" dirty="0" err="1"/>
              <a:t>संधी</a:t>
            </a:r>
            <a:r>
              <a:rPr lang="en-US" sz="3200" b="1" dirty="0"/>
              <a:t> </a:t>
            </a:r>
            <a:r>
              <a:rPr lang="en-US" sz="3200" b="1" dirty="0" err="1"/>
              <a:t>दिल्याखेरीज</a:t>
            </a:r>
            <a:r>
              <a:rPr lang="en-US" sz="3200" b="1" dirty="0"/>
              <a:t> </a:t>
            </a:r>
            <a:r>
              <a:rPr lang="en-US" sz="3200" b="1" dirty="0" err="1"/>
              <a:t>त्याचे</a:t>
            </a:r>
            <a:r>
              <a:rPr lang="en-US" sz="3200" b="1" dirty="0"/>
              <a:t> </a:t>
            </a:r>
            <a:r>
              <a:rPr lang="en-US" sz="3200" b="1" dirty="0" err="1" smtClean="0"/>
              <a:t>अपिल</a:t>
            </a:r>
            <a:r>
              <a:rPr lang="mr-IN" sz="3200" b="1" dirty="0"/>
              <a:t> </a:t>
            </a:r>
            <a:r>
              <a:rPr lang="en-US" sz="3200" b="1" dirty="0" err="1" smtClean="0"/>
              <a:t>निकाली</a:t>
            </a:r>
            <a:r>
              <a:rPr lang="en-US" sz="3200" b="1" dirty="0" smtClean="0"/>
              <a:t> </a:t>
            </a:r>
            <a:r>
              <a:rPr lang="en-US" sz="3200" b="1" dirty="0" err="1"/>
              <a:t>काढता</a:t>
            </a:r>
            <a:r>
              <a:rPr lang="en-US" sz="3200" b="1" dirty="0"/>
              <a:t> </a:t>
            </a:r>
            <a:r>
              <a:rPr lang="en-US" sz="3200" b="1" dirty="0" err="1"/>
              <a:t>येणार</a:t>
            </a:r>
            <a:r>
              <a:rPr lang="en-US" sz="3200" b="1" dirty="0"/>
              <a:t> </a:t>
            </a:r>
            <a:r>
              <a:rPr lang="en-US" sz="3200" b="1" dirty="0" err="1"/>
              <a:t>नाही</a:t>
            </a:r>
            <a:r>
              <a:rPr lang="en-US" sz="3200" b="1" dirty="0"/>
              <a:t>. </a:t>
            </a:r>
            <a:endParaRPr lang="mr-IN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1905000" y="560832"/>
            <a:ext cx="8305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2800" b="1" dirty="0" smtClean="0">
                <a:solidFill>
                  <a:srgbClr val="FF0000"/>
                </a:solidFill>
              </a:rPr>
              <a:t>नियम १२ --</a:t>
            </a:r>
            <a:r>
              <a:rPr lang="en-US" sz="2800" b="1" dirty="0" err="1" smtClean="0">
                <a:solidFill>
                  <a:srgbClr val="FF0000"/>
                </a:solidFill>
              </a:rPr>
              <a:t>वनहक्क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दावे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मान्य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करण्याची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प्रक्रिया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1457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1981200"/>
            <a:ext cx="11049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US" sz="3600" b="1" dirty="0" err="1"/>
              <a:t>ग्रामसभेचा</a:t>
            </a:r>
            <a:r>
              <a:rPr lang="en-US" sz="3600" b="1" dirty="0"/>
              <a:t> </a:t>
            </a:r>
            <a:r>
              <a:rPr lang="en-US" sz="3600" b="1" dirty="0" err="1"/>
              <a:t>निणर्य</a:t>
            </a:r>
            <a:r>
              <a:rPr lang="en-US" sz="3600" b="1" dirty="0"/>
              <a:t> </a:t>
            </a:r>
            <a:r>
              <a:rPr lang="en-US" sz="3600" b="1" dirty="0" err="1"/>
              <a:t>अथवा</a:t>
            </a:r>
            <a:r>
              <a:rPr lang="en-US" sz="3600" b="1" dirty="0"/>
              <a:t> </a:t>
            </a:r>
            <a:r>
              <a:rPr lang="en-US" sz="3600" b="1" dirty="0" err="1"/>
              <a:t>शिफारस</a:t>
            </a:r>
            <a:r>
              <a:rPr lang="en-US" sz="3600" b="1" dirty="0"/>
              <a:t> </a:t>
            </a:r>
            <a:r>
              <a:rPr lang="en-US" sz="3600" b="1" dirty="0" err="1"/>
              <a:t>अपूर्ण</a:t>
            </a:r>
            <a:r>
              <a:rPr lang="en-US" sz="3600" b="1" dirty="0"/>
              <a:t> </a:t>
            </a:r>
            <a:r>
              <a:rPr lang="en-US" sz="3600" b="1" dirty="0" err="1"/>
              <a:t>असल्याचे</a:t>
            </a:r>
            <a:r>
              <a:rPr lang="en-US" sz="3600" b="1" dirty="0"/>
              <a:t> </a:t>
            </a:r>
            <a:r>
              <a:rPr lang="en-US" sz="3600" b="1" dirty="0" err="1"/>
              <a:t>अथवा</a:t>
            </a:r>
            <a:r>
              <a:rPr lang="en-US" sz="3600" b="1" dirty="0"/>
              <a:t> </a:t>
            </a:r>
            <a:r>
              <a:rPr lang="en-US" sz="3600" b="1" dirty="0" err="1"/>
              <a:t>प्रथम</a:t>
            </a:r>
            <a:r>
              <a:rPr lang="en-US" sz="3600" b="1" dirty="0"/>
              <a:t> </a:t>
            </a:r>
            <a:r>
              <a:rPr lang="en-US" sz="3600" b="1" dirty="0" err="1"/>
              <a:t>दर्शनी</a:t>
            </a:r>
            <a:r>
              <a:rPr lang="en-US" sz="3600" b="1" dirty="0"/>
              <a:t> </a:t>
            </a:r>
            <a:r>
              <a:rPr lang="en-US" sz="3600" b="1" dirty="0" err="1"/>
              <a:t>जास्तीची</a:t>
            </a:r>
            <a:r>
              <a:rPr lang="en-US" sz="3600" b="1" dirty="0"/>
              <a:t> </a:t>
            </a:r>
            <a:r>
              <a:rPr lang="en-US" sz="3600" b="1" dirty="0" err="1"/>
              <a:t>तपासणी</a:t>
            </a:r>
            <a:r>
              <a:rPr lang="en-US" sz="3600" b="1" dirty="0"/>
              <a:t> </a:t>
            </a:r>
            <a:r>
              <a:rPr lang="en-US" sz="3600" b="1" dirty="0" err="1"/>
              <a:t>करणे</a:t>
            </a:r>
            <a:r>
              <a:rPr lang="en-US" sz="3600" b="1" dirty="0"/>
              <a:t> </a:t>
            </a:r>
            <a:r>
              <a:rPr lang="en-US" sz="3600" b="1" dirty="0" err="1"/>
              <a:t>आवश्यक</a:t>
            </a:r>
            <a:r>
              <a:rPr lang="en-US" sz="3600" b="1" dirty="0"/>
              <a:t> </a:t>
            </a:r>
            <a:r>
              <a:rPr lang="en-US" sz="3600" b="1" dirty="0" err="1"/>
              <a:t>आहे</a:t>
            </a:r>
            <a:r>
              <a:rPr lang="en-US" sz="3600" b="1" dirty="0"/>
              <a:t> </a:t>
            </a:r>
            <a:r>
              <a:rPr lang="en-US" sz="3600" b="1" dirty="0" err="1"/>
              <a:t>असे</a:t>
            </a:r>
            <a:r>
              <a:rPr lang="mr-IN" sz="3600" b="1" dirty="0"/>
              <a:t> </a:t>
            </a:r>
            <a:r>
              <a:rPr lang="en-US" sz="3600" b="1" dirty="0" err="1"/>
              <a:t>आढळल्यास</a:t>
            </a:r>
            <a:r>
              <a:rPr lang="en-US" sz="3600" b="1" dirty="0"/>
              <a:t> </a:t>
            </a:r>
            <a:r>
              <a:rPr lang="en-US" sz="3600" b="1" dirty="0" err="1"/>
              <a:t>उपविभागस्तरीय</a:t>
            </a:r>
            <a:r>
              <a:rPr lang="en-US" sz="3600" b="1" dirty="0"/>
              <a:t> </a:t>
            </a:r>
            <a:r>
              <a:rPr lang="en-US" sz="3600" b="1" dirty="0" err="1"/>
              <a:t>समिती</a:t>
            </a:r>
            <a:r>
              <a:rPr lang="en-US" sz="3600" b="1" dirty="0"/>
              <a:t> </a:t>
            </a:r>
            <a:r>
              <a:rPr lang="en-US" sz="3600" b="1" dirty="0" err="1"/>
              <a:t>अथवा</a:t>
            </a:r>
            <a:r>
              <a:rPr lang="en-US" sz="3600" b="1" dirty="0"/>
              <a:t> </a:t>
            </a:r>
            <a:r>
              <a:rPr lang="en-US" sz="3600" b="1" dirty="0" err="1"/>
              <a:t>जिल्हास्तरीय</a:t>
            </a:r>
            <a:r>
              <a:rPr lang="en-US" sz="3600" b="1" dirty="0"/>
              <a:t> </a:t>
            </a:r>
            <a:r>
              <a:rPr lang="en-US" sz="3600" b="1" dirty="0" err="1"/>
              <a:t>समिती</a:t>
            </a:r>
            <a:r>
              <a:rPr lang="en-US" sz="3600" b="1" dirty="0"/>
              <a:t> </a:t>
            </a:r>
            <a:r>
              <a:rPr lang="en-US" sz="3600" b="1" dirty="0" err="1"/>
              <a:t>अशा</a:t>
            </a:r>
            <a:r>
              <a:rPr lang="en-US" sz="3600" b="1" dirty="0"/>
              <a:t> </a:t>
            </a:r>
            <a:r>
              <a:rPr lang="en-US" sz="3600" b="1" dirty="0" err="1"/>
              <a:t>दाव्यात</a:t>
            </a:r>
            <a:r>
              <a:rPr lang="en-US" sz="3600" b="1" dirty="0"/>
              <a:t> </a:t>
            </a:r>
            <a:r>
              <a:rPr lang="en-US" sz="3600" b="1" dirty="0" err="1"/>
              <a:t>फेरबदल</a:t>
            </a:r>
            <a:r>
              <a:rPr lang="en-US" sz="3600" b="1" dirty="0"/>
              <a:t> </a:t>
            </a:r>
            <a:r>
              <a:rPr lang="en-US" sz="3600" b="1" dirty="0" err="1"/>
              <a:t>करण्याऐवजी</a:t>
            </a:r>
            <a:r>
              <a:rPr lang="en-US" sz="3600" b="1" dirty="0"/>
              <a:t> </a:t>
            </a:r>
            <a:r>
              <a:rPr lang="en-US" sz="3600" b="1" dirty="0" err="1"/>
              <a:t>किंवा</a:t>
            </a:r>
            <a:r>
              <a:rPr lang="en-US" sz="3600" b="1" dirty="0"/>
              <a:t> </a:t>
            </a:r>
            <a:r>
              <a:rPr lang="en-US" sz="3600" b="1" dirty="0" err="1"/>
              <a:t>तो</a:t>
            </a:r>
            <a:r>
              <a:rPr lang="en-US" sz="3600" b="1" dirty="0"/>
              <a:t> </a:t>
            </a:r>
            <a:r>
              <a:rPr lang="en-US" sz="3600" b="1" dirty="0" err="1"/>
              <a:t>फेटाळण्याऐवजी</a:t>
            </a:r>
            <a:r>
              <a:rPr lang="en-US" sz="3600" b="1" dirty="0"/>
              <a:t> </a:t>
            </a:r>
            <a:r>
              <a:rPr lang="en-US" sz="3600" b="1" dirty="0" err="1"/>
              <a:t>दावा</a:t>
            </a:r>
            <a:r>
              <a:rPr lang="en-US" sz="3600" b="1" dirty="0"/>
              <a:t> </a:t>
            </a:r>
            <a:r>
              <a:rPr lang="en-US" sz="3600" b="1" dirty="0" err="1"/>
              <a:t>ग्रामसभेकडे</a:t>
            </a:r>
            <a:r>
              <a:rPr lang="en-US" sz="3600" b="1" dirty="0"/>
              <a:t> </a:t>
            </a:r>
            <a:r>
              <a:rPr lang="en-US" sz="3600" b="1" dirty="0" err="1"/>
              <a:t>पुनर्विचारार्थ</a:t>
            </a:r>
            <a:r>
              <a:rPr lang="en-US" sz="3600" b="1" dirty="0"/>
              <a:t> </a:t>
            </a:r>
            <a:r>
              <a:rPr lang="en-US" sz="3600" b="1" dirty="0" err="1"/>
              <a:t>पाठविल</a:t>
            </a:r>
            <a:r>
              <a:rPr lang="en-US" sz="3600" b="1" dirty="0"/>
              <a:t>. </a:t>
            </a:r>
            <a:endParaRPr lang="mr-IN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914400" y="762000"/>
            <a:ext cx="10058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>
                <a:solidFill>
                  <a:srgbClr val="FF0000"/>
                </a:solidFill>
              </a:rPr>
              <a:t>नियम १२ --</a:t>
            </a:r>
            <a:r>
              <a:rPr lang="en-US" sz="3600" b="1" dirty="0" err="1">
                <a:solidFill>
                  <a:srgbClr val="FF0000"/>
                </a:solidFill>
              </a:rPr>
              <a:t>वनहक्क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दावे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मान्य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करण्याची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प्रक्रिया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55114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384042"/>
            <a:ext cx="11582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 smtClean="0"/>
              <a:t>ग्रामसभेने</a:t>
            </a:r>
            <a:r>
              <a:rPr lang="en-US" sz="3200" b="1" dirty="0" smtClean="0"/>
              <a:t> </a:t>
            </a:r>
            <a:r>
              <a:rPr lang="en-US" sz="3200" b="1" dirty="0" err="1"/>
              <a:t>आवश्यक</a:t>
            </a:r>
            <a:r>
              <a:rPr lang="en-US" sz="3200" b="1" dirty="0"/>
              <a:t> </a:t>
            </a:r>
            <a:r>
              <a:rPr lang="en-US" sz="3200" b="1" dirty="0" err="1"/>
              <a:t>कागदपत्रे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पुराव्यांसह</a:t>
            </a:r>
            <a:r>
              <a:rPr lang="en-US" sz="3200" b="1" dirty="0"/>
              <a:t> </a:t>
            </a:r>
            <a:r>
              <a:rPr lang="en-US" sz="3200" b="1" dirty="0" err="1"/>
              <a:t>दाव्याची</a:t>
            </a:r>
            <a:r>
              <a:rPr lang="en-US" sz="3200" b="1" dirty="0"/>
              <a:t> </a:t>
            </a:r>
            <a:r>
              <a:rPr lang="en-US" sz="3200" b="1" dirty="0" err="1"/>
              <a:t>शिफारस</a:t>
            </a:r>
            <a:r>
              <a:rPr lang="en-US" sz="3200" b="1" dirty="0"/>
              <a:t> </a:t>
            </a:r>
            <a:r>
              <a:rPr lang="en-US" sz="3200" b="1" dirty="0" err="1"/>
              <a:t>करणारा</a:t>
            </a:r>
            <a:r>
              <a:rPr lang="en-US" sz="3200" b="1" dirty="0"/>
              <a:t> </a:t>
            </a:r>
            <a:r>
              <a:rPr lang="en-US" sz="3200" b="1" dirty="0" err="1"/>
              <a:t>जो</a:t>
            </a:r>
            <a:r>
              <a:rPr lang="en-US" sz="3200" b="1" dirty="0"/>
              <a:t> </a:t>
            </a:r>
            <a:r>
              <a:rPr lang="en-US" sz="3200" b="1" dirty="0" err="1"/>
              <a:t>ठराव</a:t>
            </a:r>
            <a:r>
              <a:rPr lang="en-US" sz="3200" b="1" dirty="0"/>
              <a:t> </a:t>
            </a:r>
            <a:r>
              <a:rPr lang="en-US" sz="3200" b="1" dirty="0" err="1"/>
              <a:t>संमत</a:t>
            </a:r>
            <a:r>
              <a:rPr lang="en-US" sz="3200" b="1" dirty="0"/>
              <a:t> </a:t>
            </a:r>
            <a:r>
              <a:rPr lang="en-US" sz="3200" b="1" dirty="0" err="1"/>
              <a:t>केला</a:t>
            </a:r>
            <a:r>
              <a:rPr lang="en-US" sz="3200" b="1" dirty="0"/>
              <a:t> </a:t>
            </a:r>
            <a:r>
              <a:rPr lang="en-US" sz="3200" b="1" dirty="0" err="1"/>
              <a:t>असेल</a:t>
            </a:r>
            <a:r>
              <a:rPr lang="en-US" sz="3200" b="1" dirty="0"/>
              <a:t> </a:t>
            </a:r>
            <a:r>
              <a:rPr lang="en-US" sz="3200" b="1" dirty="0" err="1"/>
              <a:t>तो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r>
              <a:rPr lang="en-US" sz="3200" b="1" dirty="0" err="1"/>
              <a:t>उपविभागस्तरीय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समितीने</a:t>
            </a:r>
            <a:r>
              <a:rPr lang="en-US" sz="3200" b="1" dirty="0"/>
              <a:t> </a:t>
            </a:r>
            <a:r>
              <a:rPr lang="en-US" sz="3200" b="1" dirty="0" err="1"/>
              <a:t>फेरबदलांसह</a:t>
            </a:r>
            <a:r>
              <a:rPr lang="en-US" sz="3200" b="1" dirty="0"/>
              <a:t> </a:t>
            </a:r>
            <a:r>
              <a:rPr lang="en-US" sz="3200" b="1" dirty="0" err="1"/>
              <a:t>अथवा</a:t>
            </a:r>
            <a:r>
              <a:rPr lang="en-US" sz="3200" b="1" dirty="0"/>
              <a:t> </a:t>
            </a:r>
            <a:r>
              <a:rPr lang="en-US" sz="3200" b="1" dirty="0" err="1"/>
              <a:t>फेरबदलांशिवाय</a:t>
            </a:r>
            <a:r>
              <a:rPr lang="en-US" sz="3200" b="1" dirty="0"/>
              <a:t> </a:t>
            </a:r>
            <a:r>
              <a:rPr lang="en-US" sz="3200" b="1" dirty="0" err="1"/>
              <a:t>कायम</a:t>
            </a:r>
            <a:r>
              <a:rPr lang="en-US" sz="3200" b="1" dirty="0"/>
              <a:t> </a:t>
            </a:r>
            <a:r>
              <a:rPr lang="en-US" sz="3200" b="1" dirty="0" err="1"/>
              <a:t>केला</a:t>
            </a:r>
            <a:r>
              <a:rPr lang="en-US" sz="3200" b="1" dirty="0"/>
              <a:t> </a:t>
            </a:r>
            <a:r>
              <a:rPr lang="en-US" sz="3200" b="1" dirty="0" err="1" smtClean="0"/>
              <a:t>असेल</a:t>
            </a:r>
            <a:endParaRPr lang="en-US" sz="32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 smtClean="0"/>
              <a:t>मात्र</a:t>
            </a:r>
            <a:r>
              <a:rPr lang="en-US" sz="3200" b="1" dirty="0" smtClean="0"/>
              <a:t> </a:t>
            </a:r>
            <a:r>
              <a:rPr lang="en-US" sz="3200" b="1" dirty="0" err="1"/>
              <a:t>जिल्हास्तरीय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समितीने</a:t>
            </a:r>
            <a:r>
              <a:rPr lang="en-US" sz="3200" b="1" dirty="0"/>
              <a:t> </a:t>
            </a:r>
            <a:r>
              <a:rPr lang="en-US" sz="3200" b="1" dirty="0" err="1"/>
              <a:t>मान्य</a:t>
            </a:r>
            <a:r>
              <a:rPr lang="en-US" sz="3200" b="1" dirty="0"/>
              <a:t> </a:t>
            </a:r>
            <a:r>
              <a:rPr lang="en-US" sz="3200" b="1" dirty="0" err="1"/>
              <a:t>केला</a:t>
            </a:r>
            <a:r>
              <a:rPr lang="en-US" sz="3200" b="1" dirty="0"/>
              <a:t> </a:t>
            </a:r>
            <a:r>
              <a:rPr lang="en-US" sz="3200" b="1" dirty="0" err="1"/>
              <a:t>नसेल</a:t>
            </a:r>
            <a:r>
              <a:rPr lang="en-US" sz="3200" b="1" dirty="0"/>
              <a:t> </a:t>
            </a:r>
            <a:r>
              <a:rPr lang="en-US" sz="3200" b="1" dirty="0" err="1"/>
              <a:t>अशा</a:t>
            </a:r>
            <a:r>
              <a:rPr lang="en-US" sz="3200" b="1" dirty="0"/>
              <a:t> </a:t>
            </a:r>
            <a:r>
              <a:rPr lang="en-US" sz="3200" b="1" dirty="0" err="1"/>
              <a:t>प्रकरणी</a:t>
            </a:r>
            <a:r>
              <a:rPr lang="en-US" sz="3200" b="1" dirty="0"/>
              <a:t>, </a:t>
            </a:r>
            <a:r>
              <a:rPr lang="en-US" sz="3200" b="1" dirty="0" err="1"/>
              <a:t>जिल्हास्तरीय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 </a:t>
            </a:r>
            <a:r>
              <a:rPr lang="en-US" sz="3200" b="1" dirty="0" err="1" smtClean="0"/>
              <a:t>यथास्थिती</a:t>
            </a:r>
            <a:r>
              <a:rPr lang="en-US" sz="3200" b="1" dirty="0" smtClean="0"/>
              <a:t> </a:t>
            </a:r>
            <a:r>
              <a:rPr lang="en-US" sz="3200" b="1" dirty="0" err="1"/>
              <a:t>ग्रामसभा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उपविभागस्तरीय</a:t>
            </a:r>
            <a:r>
              <a:rPr lang="en-US" sz="3200" b="1" dirty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 </a:t>
            </a:r>
            <a:r>
              <a:rPr lang="en-US" sz="3200" b="1" dirty="0" err="1"/>
              <a:t>यांच्या</a:t>
            </a:r>
            <a:r>
              <a:rPr lang="en-US" sz="3200" b="1" dirty="0"/>
              <a:t> </a:t>
            </a:r>
            <a:r>
              <a:rPr lang="en-US" sz="3200" b="1" dirty="0" err="1"/>
              <a:t>शिफारशी</a:t>
            </a:r>
            <a:r>
              <a:rPr lang="en-US" sz="3200" b="1" dirty="0"/>
              <a:t> न </a:t>
            </a:r>
            <a:r>
              <a:rPr lang="en-US" sz="3200" b="1" dirty="0" err="1"/>
              <a:t>स्वीकारण्याबाबतची</a:t>
            </a:r>
            <a:r>
              <a:rPr lang="en-US" sz="3200" b="1" dirty="0"/>
              <a:t> </a:t>
            </a:r>
            <a:r>
              <a:rPr lang="en-US" sz="3200" b="1" dirty="0" err="1"/>
              <a:t>सविस्तर</a:t>
            </a:r>
            <a:r>
              <a:rPr lang="en-US" sz="3200" b="1" dirty="0"/>
              <a:t> </a:t>
            </a:r>
            <a:r>
              <a:rPr lang="en-US" sz="3200" b="1" dirty="0" err="1"/>
              <a:t>कारणे</a:t>
            </a:r>
            <a:r>
              <a:rPr lang="en-US" sz="3200" b="1" dirty="0"/>
              <a:t> </a:t>
            </a:r>
            <a:r>
              <a:rPr lang="en-US" sz="3200" b="1" dirty="0" err="1"/>
              <a:t>लेखीस्वरूपात</a:t>
            </a:r>
            <a:r>
              <a:rPr lang="en-US" sz="3200" b="1" dirty="0"/>
              <a:t> </a:t>
            </a:r>
            <a:r>
              <a:rPr lang="en-US" sz="3200" b="1" dirty="0" err="1"/>
              <a:t>नोंदवील</a:t>
            </a:r>
            <a:r>
              <a:rPr lang="en-US" sz="3200" b="1" dirty="0"/>
              <a:t> </a:t>
            </a:r>
            <a:r>
              <a:rPr lang="en-US" sz="3200" b="1" dirty="0" err="1"/>
              <a:t>आणि</a:t>
            </a:r>
            <a:r>
              <a:rPr lang="en-US" sz="3200" b="1" dirty="0"/>
              <a:t> </a:t>
            </a:r>
            <a:endParaRPr lang="en-US" sz="32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3200" b="1" dirty="0" err="1" smtClean="0"/>
              <a:t>जिल्हास्तरीय</a:t>
            </a:r>
            <a:r>
              <a:rPr lang="en-US" sz="3200" b="1" dirty="0" smtClean="0"/>
              <a:t> </a:t>
            </a:r>
            <a:r>
              <a:rPr lang="en-US" sz="3200" b="1" dirty="0" err="1"/>
              <a:t>समिती</a:t>
            </a:r>
            <a:r>
              <a:rPr lang="en-US" sz="3200" b="1" dirty="0"/>
              <a:t> </a:t>
            </a:r>
            <a:r>
              <a:rPr lang="en-US" sz="3200" b="1" dirty="0" err="1"/>
              <a:t>या</a:t>
            </a:r>
            <a:r>
              <a:rPr lang="en-US" sz="3200" b="1" dirty="0"/>
              <a:t> </a:t>
            </a:r>
            <a:r>
              <a:rPr lang="en-US" sz="3200" b="1" dirty="0" err="1"/>
              <a:t>सदर</a:t>
            </a:r>
            <a:r>
              <a:rPr lang="en-US" sz="3200" b="1" dirty="0"/>
              <a:t> </a:t>
            </a:r>
            <a:r>
              <a:rPr lang="en-US" sz="3200" b="1" dirty="0" err="1"/>
              <a:t>कारणांसह</a:t>
            </a:r>
            <a:r>
              <a:rPr lang="en-US" sz="3200" b="1" dirty="0"/>
              <a:t> </a:t>
            </a:r>
            <a:r>
              <a:rPr lang="en-US" sz="3200" b="1" dirty="0" err="1" smtClean="0"/>
              <a:t>आदेशाची</a:t>
            </a:r>
            <a:r>
              <a:rPr lang="mr-IN" sz="3200" b="1" dirty="0"/>
              <a:t> </a:t>
            </a:r>
            <a:r>
              <a:rPr lang="en-US" sz="3200" b="1" dirty="0" err="1" smtClean="0"/>
              <a:t>एक</a:t>
            </a:r>
            <a:r>
              <a:rPr lang="en-US" sz="3200" b="1" dirty="0" smtClean="0"/>
              <a:t> </a:t>
            </a:r>
            <a:r>
              <a:rPr lang="en-US" sz="3200" b="1" dirty="0" err="1"/>
              <a:t>प्रत</a:t>
            </a:r>
            <a:r>
              <a:rPr lang="en-US" sz="3200" b="1" dirty="0"/>
              <a:t> </a:t>
            </a:r>
            <a:r>
              <a:rPr lang="en-US" sz="3200" b="1" dirty="0" err="1"/>
              <a:t>यथास्थिती</a:t>
            </a:r>
            <a:r>
              <a:rPr lang="en-US" sz="3200" b="1" dirty="0"/>
              <a:t> </a:t>
            </a:r>
            <a:r>
              <a:rPr lang="en-US" sz="3200" b="1" dirty="0" err="1"/>
              <a:t>दावेदार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ग्रामसभा</a:t>
            </a:r>
            <a:r>
              <a:rPr lang="en-US" sz="3200" b="1" dirty="0"/>
              <a:t> </a:t>
            </a:r>
            <a:r>
              <a:rPr lang="en-US" sz="3200" b="1" dirty="0" err="1"/>
              <a:t>किंवा</a:t>
            </a:r>
            <a:r>
              <a:rPr lang="en-US" sz="3200" b="1" dirty="0"/>
              <a:t> </a:t>
            </a:r>
            <a:r>
              <a:rPr lang="en-US" sz="3200" b="1" dirty="0" err="1"/>
              <a:t>समूह</a:t>
            </a:r>
            <a:r>
              <a:rPr lang="en-US" sz="3200" b="1" dirty="0"/>
              <a:t> </a:t>
            </a:r>
            <a:r>
              <a:rPr lang="en-US" sz="3200" b="1" dirty="0" err="1"/>
              <a:t>यांना</a:t>
            </a:r>
            <a:r>
              <a:rPr lang="en-US" sz="3200" b="1" dirty="0"/>
              <a:t> </a:t>
            </a:r>
            <a:r>
              <a:rPr lang="en-US" sz="3200" b="1" dirty="0" err="1"/>
              <a:t>उपलब्ध</a:t>
            </a:r>
            <a:r>
              <a:rPr lang="en-US" sz="3200" b="1" dirty="0"/>
              <a:t> </a:t>
            </a:r>
            <a:r>
              <a:rPr lang="en-US" sz="3200" b="1" dirty="0" err="1"/>
              <a:t>करून</a:t>
            </a:r>
            <a:r>
              <a:rPr lang="en-US" sz="3200" b="1" dirty="0"/>
              <a:t> </a:t>
            </a:r>
            <a:r>
              <a:rPr lang="en-US" sz="3200" b="1" dirty="0" err="1"/>
              <a:t>देईल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990600" y="560832"/>
            <a:ext cx="998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नियम १२ --</a:t>
            </a:r>
            <a:r>
              <a:rPr lang="en-US" sz="3600" b="1" dirty="0" err="1" smtClean="0">
                <a:solidFill>
                  <a:srgbClr val="FF0000"/>
                </a:solidFill>
              </a:rPr>
              <a:t>वनहक्क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दावे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मान्य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करण्याची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प्रक्रिया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55638"/>
            <a:ext cx="10972800" cy="86836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</a:rPr>
              <a:t>अनुसूचित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जमाती</a:t>
            </a:r>
            <a:r>
              <a:rPr lang="en-US" sz="2800" b="1" dirty="0">
                <a:solidFill>
                  <a:srgbClr val="FF0000"/>
                </a:solidFill>
              </a:rPr>
              <a:t> व </a:t>
            </a:r>
            <a:r>
              <a:rPr lang="en-US" sz="2800" b="1" dirty="0" err="1">
                <a:solidFill>
                  <a:srgbClr val="FF0000"/>
                </a:solidFill>
              </a:rPr>
              <a:t>इतर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पारंपारिक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वन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निवासी</a:t>
            </a:r>
            <a:r>
              <a:rPr lang="en-US" sz="2800" b="1" dirty="0">
                <a:solidFill>
                  <a:srgbClr val="FF0000"/>
                </a:solidFill>
              </a:rPr>
              <a:t> (</a:t>
            </a:r>
            <a:r>
              <a:rPr lang="en-US" sz="2800" b="1" dirty="0" err="1">
                <a:solidFill>
                  <a:srgbClr val="FF0000"/>
                </a:solidFill>
              </a:rPr>
              <a:t>वनहक्क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मान्य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करणे</a:t>
            </a:r>
            <a:r>
              <a:rPr lang="en-US" sz="2800" b="1" dirty="0">
                <a:solidFill>
                  <a:srgbClr val="FF0000"/>
                </a:solidFill>
              </a:rPr>
              <a:t>)</a:t>
            </a:r>
            <a:r>
              <a:rPr lang="mr-IN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अधिनियम</a:t>
            </a:r>
            <a:r>
              <a:rPr lang="en-US" sz="2800" b="1" dirty="0">
                <a:solidFill>
                  <a:srgbClr val="FF0000"/>
                </a:solidFill>
              </a:rPr>
              <a:t>, २००६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6220283"/>
              </p:ext>
            </p:extLst>
          </p:nvPr>
        </p:nvGraphicFramePr>
        <p:xfrm>
          <a:off x="609600" y="1767840"/>
          <a:ext cx="109728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1200"/>
                <a:gridCol w="1641600"/>
                <a:gridCol w="1731200"/>
                <a:gridCol w="690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r-IN" sz="2400" b="1" dirty="0" smtClean="0">
                          <a:solidFill>
                            <a:schemeClr val="bg1"/>
                          </a:solidFill>
                        </a:rPr>
                        <a:t>१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dirty="0" smtClean="0">
                          <a:solidFill>
                            <a:schemeClr val="bg1"/>
                          </a:solidFill>
                        </a:rPr>
                        <a:t>प्रकरण एक 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कलम </a:t>
                      </a:r>
                    </a:p>
                    <a:p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१ व २ 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sz="2000" dirty="0" smtClean="0">
                          <a:solidFill>
                            <a:schemeClr val="bg1"/>
                          </a:solidFill>
                        </a:rPr>
                        <a:t>अधिनियम नाव, व्याप्ती व व्याख्या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r-IN" sz="2400" b="1" dirty="0" smtClean="0">
                          <a:solidFill>
                            <a:schemeClr val="bg1"/>
                          </a:solidFill>
                        </a:rPr>
                        <a:t>२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प्रकरण दोन</a:t>
                      </a:r>
                      <a:endParaRPr lang="en-US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कलम ३</a:t>
                      </a:r>
                      <a:endParaRPr lang="en-US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वन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निवासी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अनुसूचित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जमाती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व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इतर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पारंपारिक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वन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नि</a:t>
                      </a:r>
                      <a:r>
                        <a:rPr lang="mr-IN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वासी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यांचे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वनहक्क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20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r-IN" sz="2400" b="1" dirty="0" smtClean="0">
                          <a:solidFill>
                            <a:schemeClr val="bg1"/>
                          </a:solidFill>
                        </a:rPr>
                        <a:t>३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प्रकरण तीन</a:t>
                      </a:r>
                      <a:endParaRPr lang="en-US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कलम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४ व ५</a:t>
                      </a:r>
                      <a:endParaRPr lang="en-US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वन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निवासी</a:t>
                      </a:r>
                      <a:r>
                        <a:rPr lang="mr-IN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--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वनहक्कांची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मान्यता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त्यांचे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पुन:स्थापन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व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ते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निहीत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करणे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व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तत्संबंधी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बाबी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r-IN" sz="2400" b="1" dirty="0" smtClean="0">
                          <a:solidFill>
                            <a:schemeClr val="bg1"/>
                          </a:solidFill>
                        </a:rPr>
                        <a:t>४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प्रकरण चार </a:t>
                      </a:r>
                      <a:endParaRPr lang="en-US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कलम ६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वनहक्क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निहित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करण्यासाठी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प्राधिकार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व </a:t>
                      </a:r>
                      <a:r>
                        <a:rPr lang="en-US" sz="2000" b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कार्यपध्दती</a:t>
                      </a:r>
                      <a:r>
                        <a:rPr lang="en-US" sz="20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r-IN" sz="2400" b="1" dirty="0" smtClean="0">
                          <a:solidFill>
                            <a:schemeClr val="bg1"/>
                          </a:solidFill>
                        </a:rPr>
                        <a:t>५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प्रकरण पाच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कलम </a:t>
                      </a:r>
                    </a:p>
                    <a:p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७ व ८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r-IN" sz="2000" b="1" dirty="0" smtClean="0">
                          <a:solidFill>
                            <a:schemeClr val="bg1"/>
                          </a:solidFill>
                        </a:rPr>
                        <a:t>अपराध व शास्ती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mr-IN" sz="2400" b="1" dirty="0" smtClean="0">
                          <a:solidFill>
                            <a:schemeClr val="bg1"/>
                          </a:solidFill>
                        </a:rPr>
                        <a:t>६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प्रकरण सहा</a:t>
                      </a:r>
                      <a:endParaRPr lang="en-US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r-IN" b="1" dirty="0" smtClean="0">
                          <a:solidFill>
                            <a:schemeClr val="bg1"/>
                          </a:solidFill>
                        </a:rPr>
                        <a:t>९ ते १४ 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mr-IN" sz="2000" b="1" dirty="0" smtClean="0">
                          <a:solidFill>
                            <a:schemeClr val="bg1"/>
                          </a:solidFill>
                        </a:rPr>
                        <a:t>संकीर्ण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marL="121920" marR="12192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56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990600"/>
            <a:ext cx="11353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mr-IN" sz="2800" dirty="0" smtClean="0"/>
          </a:p>
          <a:p>
            <a:endParaRPr lang="mr-IN" sz="2800" dirty="0" smtClean="0"/>
          </a:p>
          <a:p>
            <a:endParaRPr lang="en-US" sz="2800" dirty="0" smtClean="0"/>
          </a:p>
          <a:p>
            <a:endParaRPr lang="mr-IN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990600" y="572869"/>
            <a:ext cx="982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नियम </a:t>
            </a:r>
            <a:r>
              <a:rPr lang="en-US" sz="3600" b="1" dirty="0" smtClean="0">
                <a:solidFill>
                  <a:srgbClr val="FF0000"/>
                </a:solidFill>
              </a:rPr>
              <a:t>१३</a:t>
            </a:r>
            <a:r>
              <a:rPr lang="en-US" sz="3600" b="1" dirty="0">
                <a:solidFill>
                  <a:srgbClr val="FF0000"/>
                </a:solidFill>
              </a:rPr>
              <a:t>. </a:t>
            </a:r>
            <a:r>
              <a:rPr lang="en-US" sz="3600" b="1" dirty="0" err="1">
                <a:solidFill>
                  <a:srgbClr val="FF0000"/>
                </a:solidFill>
              </a:rPr>
              <a:t>वन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हक्क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निश्चित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करण्यासाठी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पुरावा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353195"/>
              </p:ext>
            </p:extLst>
          </p:nvPr>
        </p:nvGraphicFramePr>
        <p:xfrm>
          <a:off x="304800" y="1172178"/>
          <a:ext cx="11734800" cy="5000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790"/>
                <a:gridCol w="3441410"/>
                <a:gridCol w="3657600"/>
              </a:tblGrid>
              <a:tr h="870141">
                <a:tc gridSpan="3">
                  <a:txBody>
                    <a:bodyPr/>
                    <a:lstStyle/>
                    <a:p>
                      <a:r>
                        <a:rPr lang="en-US" sz="2400" dirty="0" smtClean="0"/>
                        <a:t>१) </a:t>
                      </a:r>
                      <a:r>
                        <a:rPr lang="mr-IN" sz="2400" dirty="0" smtClean="0"/>
                        <a:t>(क) </a:t>
                      </a:r>
                      <a:r>
                        <a:rPr lang="en-US" sz="2400" dirty="0" err="1" smtClean="0"/>
                        <a:t>वन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हक्कांना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मान्यता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देण्यासाठी</a:t>
                      </a:r>
                      <a:r>
                        <a:rPr lang="en-US" sz="2400" dirty="0" smtClean="0"/>
                        <a:t> व </a:t>
                      </a:r>
                      <a:r>
                        <a:rPr lang="en-US" sz="2400" dirty="0" err="1" smtClean="0"/>
                        <a:t>ते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निहित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करण्यासाठी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इतर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गोष्टींबरोबर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पुढील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गोष्टी</a:t>
                      </a:r>
                      <a:r>
                        <a:rPr lang="en-US" sz="2400" dirty="0" smtClean="0"/>
                        <a:t> </a:t>
                      </a:r>
                      <a:r>
                        <a:rPr lang="mr-IN" sz="2400" dirty="0" smtClean="0"/>
                        <a:t/>
                      </a:r>
                      <a:br>
                        <a:rPr lang="mr-IN" sz="2400" dirty="0" smtClean="0"/>
                      </a:br>
                      <a:r>
                        <a:rPr lang="mr-IN" sz="2400" dirty="0" smtClean="0"/>
                        <a:t>      </a:t>
                      </a:r>
                      <a:r>
                        <a:rPr lang="en-US" sz="2400" dirty="0" err="1" smtClean="0"/>
                        <a:t>अंतर्भूत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असतील</a:t>
                      </a:r>
                      <a:r>
                        <a:rPr lang="en-US" sz="240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83411"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US" sz="2800" b="1" dirty="0" err="1" smtClean="0"/>
                        <a:t>सार्वजनिक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दस्तऐवज</a:t>
                      </a:r>
                      <a:r>
                        <a:rPr lang="en-US" sz="2800" b="1" dirty="0" smtClean="0"/>
                        <a:t>, 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US" sz="2800" b="1" dirty="0" err="1" smtClean="0"/>
                        <a:t>राजपत्रे</a:t>
                      </a:r>
                      <a:r>
                        <a:rPr lang="en-US" sz="2800" b="1" dirty="0" smtClean="0"/>
                        <a:t>,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US" sz="2800" b="1" dirty="0" err="1" smtClean="0"/>
                        <a:t>शासकीय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आदेश</a:t>
                      </a:r>
                      <a:endParaRPr lang="en-US" sz="2800" b="1" dirty="0"/>
                    </a:p>
                  </a:txBody>
                  <a:tcPr/>
                </a:tc>
              </a:tr>
              <a:tr h="483411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जनगणना</a:t>
                      </a:r>
                      <a:r>
                        <a:rPr lang="en-US" sz="2800" b="1" dirty="0" smtClean="0"/>
                        <a:t>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नकाशे</a:t>
                      </a:r>
                      <a:r>
                        <a:rPr lang="en-US" sz="2800" b="1" dirty="0" smtClean="0"/>
                        <a:t>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उपग्रही</a:t>
                      </a:r>
                      <a:r>
                        <a:rPr lang="mr-IN" sz="2800" b="1" dirty="0" smtClean="0"/>
                        <a:t>य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चित्रे</a:t>
                      </a:r>
                      <a:r>
                        <a:rPr lang="en-US" sz="2800" b="1" dirty="0" smtClean="0"/>
                        <a:t>,</a:t>
                      </a:r>
                      <a:endParaRPr lang="mr-IN" sz="2800" b="1" dirty="0" smtClean="0"/>
                    </a:p>
                  </a:txBody>
                  <a:tcPr/>
                </a:tc>
              </a:tr>
              <a:tr h="573987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सर्वेक्षण</a:t>
                      </a:r>
                      <a:r>
                        <a:rPr lang="en-US" sz="2800" b="1" dirty="0" smtClean="0"/>
                        <a:t> व </a:t>
                      </a:r>
                      <a:r>
                        <a:rPr lang="en-US" sz="2800" b="1" dirty="0" err="1" smtClean="0"/>
                        <a:t>समजोता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अहवाल</a:t>
                      </a:r>
                      <a:r>
                        <a:rPr lang="en-US" sz="2800" b="1" dirty="0" smtClean="0"/>
                        <a:t>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कार्ययोजना</a:t>
                      </a:r>
                      <a:r>
                        <a:rPr lang="en-US" sz="2800" b="1" dirty="0" smtClean="0"/>
                        <a:t>, </a:t>
                      </a:r>
                      <a:endParaRPr lang="mr-IN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व्यवस्थापन</a:t>
                      </a:r>
                      <a:r>
                        <a:rPr lang="mr-IN" sz="2800" b="1" dirty="0" smtClean="0"/>
                        <a:t> </a:t>
                      </a:r>
                      <a:r>
                        <a:rPr lang="en-US" sz="2800" b="1" dirty="0" err="1" smtClean="0"/>
                        <a:t>योजना</a:t>
                      </a:r>
                      <a:endParaRPr lang="en-US" sz="2800" b="1" dirty="0" smtClean="0"/>
                    </a:p>
                  </a:txBody>
                  <a:tcPr/>
                </a:tc>
              </a:tr>
              <a:tr h="573987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सूक्ष्म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योजना</a:t>
                      </a:r>
                      <a:r>
                        <a:rPr lang="en-US" sz="2800" b="1" dirty="0" smtClean="0"/>
                        <a:t>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वन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चौकशी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अहवाल</a:t>
                      </a:r>
                      <a:r>
                        <a:rPr lang="en-US" sz="2800" b="1" dirty="0" smtClean="0"/>
                        <a:t> </a:t>
                      </a:r>
                      <a:endParaRPr lang="mr-IN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इतर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वन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अभिलेख</a:t>
                      </a:r>
                      <a:endParaRPr lang="mr-IN" sz="2800" b="1" dirty="0" smtClean="0"/>
                    </a:p>
                  </a:txBody>
                  <a:tcPr/>
                </a:tc>
              </a:tr>
              <a:tr h="573987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अधिसूचना</a:t>
                      </a:r>
                      <a:endParaRPr lang="en-US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परिपत्रके</a:t>
                      </a:r>
                      <a:endParaRPr lang="mr-IN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ठराव</a:t>
                      </a:r>
                      <a:endParaRPr lang="mr-IN" sz="2800" b="1" dirty="0" smtClean="0"/>
                    </a:p>
                  </a:txBody>
                  <a:tcPr/>
                </a:tc>
              </a:tr>
              <a:tr h="870141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err="1" smtClean="0"/>
                        <a:t>पट्टा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किंवा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भाडेपट्टा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यापैकी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कोणत्याही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नावाने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ओळखल्या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जाणाच्या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हक्कांचा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अभिलेख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यासारखे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शासकीय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अभिलेख</a:t>
                      </a:r>
                      <a:r>
                        <a:rPr lang="en-US" sz="2800" b="1" dirty="0" smtClean="0"/>
                        <a:t>, </a:t>
                      </a:r>
                      <a:r>
                        <a:rPr lang="en-US" sz="2800" b="1" dirty="0" err="1" smtClean="0"/>
                        <a:t>समित्या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किंवा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आयोगांचे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शासनाने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घटीत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केलेल्या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अहवाल</a:t>
                      </a:r>
                      <a:endParaRPr lang="en-US" sz="2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r-IN" sz="18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mr-IN" sz="18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33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990600"/>
            <a:ext cx="11353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mr-IN" sz="2800" dirty="0" smtClean="0"/>
          </a:p>
          <a:p>
            <a:endParaRPr lang="mr-IN" sz="2800" dirty="0" smtClean="0"/>
          </a:p>
          <a:p>
            <a:endParaRPr lang="en-US" sz="2800" dirty="0" smtClean="0"/>
          </a:p>
          <a:p>
            <a:endParaRPr lang="mr-IN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990600" y="533400"/>
            <a:ext cx="982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नियम </a:t>
            </a:r>
            <a:r>
              <a:rPr lang="en-US" sz="3600" b="1" dirty="0" smtClean="0">
                <a:solidFill>
                  <a:srgbClr val="FF0000"/>
                </a:solidFill>
              </a:rPr>
              <a:t>१३</a:t>
            </a:r>
            <a:r>
              <a:rPr lang="en-US" sz="3600" b="1" dirty="0">
                <a:solidFill>
                  <a:srgbClr val="FF0000"/>
                </a:solidFill>
              </a:rPr>
              <a:t>. </a:t>
            </a:r>
            <a:r>
              <a:rPr lang="en-US" sz="3600" b="1" dirty="0" err="1">
                <a:solidFill>
                  <a:srgbClr val="FF0000"/>
                </a:solidFill>
              </a:rPr>
              <a:t>वन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हक्क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निश्चित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करण्यासाठी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पुरावा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042557"/>
              </p:ext>
            </p:extLst>
          </p:nvPr>
        </p:nvGraphicFramePr>
        <p:xfrm>
          <a:off x="60960" y="1066800"/>
          <a:ext cx="1208024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3276600"/>
                <a:gridCol w="5511800"/>
              </a:tblGrid>
              <a:tr h="870141">
                <a:tc gridSpan="3">
                  <a:txBody>
                    <a:bodyPr/>
                    <a:lstStyle/>
                    <a:p>
                      <a:r>
                        <a:rPr lang="en-US" sz="2400" dirty="0" smtClean="0"/>
                        <a:t>१) </a:t>
                      </a:r>
                      <a:r>
                        <a:rPr lang="mr-IN" sz="2400" dirty="0" smtClean="0"/>
                        <a:t>(ख) </a:t>
                      </a:r>
                      <a:r>
                        <a:rPr lang="en-US" sz="2400" dirty="0" err="1" smtClean="0"/>
                        <a:t>वन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हक्कांना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मान्यता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देण्यासाठी</a:t>
                      </a:r>
                      <a:r>
                        <a:rPr lang="en-US" sz="2400" dirty="0" smtClean="0"/>
                        <a:t> व </a:t>
                      </a:r>
                      <a:r>
                        <a:rPr lang="en-US" sz="2400" dirty="0" err="1" smtClean="0"/>
                        <a:t>ते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निहित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करण्यासाठी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इतर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गोष्टींबरोबर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पुढील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गोष्टी</a:t>
                      </a:r>
                      <a:r>
                        <a:rPr lang="en-US" sz="2400" dirty="0" smtClean="0"/>
                        <a:t> </a:t>
                      </a:r>
                      <a:r>
                        <a:rPr lang="mr-IN" sz="2400" dirty="0" smtClean="0"/>
                        <a:t/>
                      </a:r>
                      <a:br>
                        <a:rPr lang="mr-IN" sz="2400" dirty="0" smtClean="0"/>
                      </a:br>
                      <a:r>
                        <a:rPr lang="mr-IN" sz="2400" dirty="0" smtClean="0"/>
                        <a:t>  </a:t>
                      </a:r>
                      <a:r>
                        <a:rPr lang="en-US" sz="2400" dirty="0" err="1" smtClean="0"/>
                        <a:t>अंतर्भूत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असतील</a:t>
                      </a:r>
                      <a:r>
                        <a:rPr lang="en-US" sz="240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3411"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US" sz="2800" b="1" dirty="0" err="1" smtClean="0"/>
                        <a:t>मतदार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ओळखपत्र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US" sz="2800" b="1" dirty="0" err="1" smtClean="0"/>
                        <a:t>शिधावाटपपत्रिका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US" sz="2800" b="1" dirty="0" err="1" smtClean="0"/>
                        <a:t>पासपोर्ट</a:t>
                      </a:r>
                      <a:endParaRPr lang="en-US" sz="2800" b="1" dirty="0"/>
                    </a:p>
                  </a:txBody>
                  <a:tcPr/>
                </a:tc>
              </a:tr>
              <a:tr h="483411"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घरपट्टीच्या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पावत्या</a:t>
                      </a:r>
                      <a:endParaRPr lang="en-US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800" b="1" dirty="0" err="1" smtClean="0"/>
                        <a:t>अधिवास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प्रमाणपत्रे</a:t>
                      </a:r>
                      <a:r>
                        <a:rPr lang="en-US" sz="2800" b="1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itchFamily="34" charset="0"/>
                        <a:buChar char="•"/>
                      </a:pPr>
                      <a:r>
                        <a:rPr lang="en-US" sz="2800" b="1" dirty="0" err="1" smtClean="0"/>
                        <a:t>यासारखे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शासनाने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प्राधिकृत</a:t>
                      </a:r>
                      <a:r>
                        <a:rPr lang="mr-IN" sz="2800" b="1" dirty="0" smtClean="0"/>
                        <a:t> </a:t>
                      </a:r>
                      <a:r>
                        <a:rPr lang="en-US" sz="2800" b="1" dirty="0" err="1" smtClean="0"/>
                        <a:t>केलेले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दस्तऐवज</a:t>
                      </a:r>
                      <a:r>
                        <a:rPr lang="en-US" sz="2800" b="1" dirty="0" smtClean="0"/>
                        <a:t>. </a:t>
                      </a:r>
                      <a:endParaRPr lang="mr-IN" sz="2800" b="1" dirty="0" smtClean="0"/>
                    </a:p>
                  </a:txBody>
                  <a:tcPr/>
                </a:tc>
              </a:tr>
              <a:tr h="1019619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(</a:t>
                      </a:r>
                      <a:r>
                        <a:rPr lang="en-US" sz="2800" b="1" dirty="0" smtClean="0"/>
                        <a:t>ग) </a:t>
                      </a:r>
                      <a:r>
                        <a:rPr lang="en-US" sz="2800" b="1" dirty="0" err="1" smtClean="0"/>
                        <a:t>घर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झोपड्या</a:t>
                      </a:r>
                      <a:r>
                        <a:rPr lang="en-US" sz="2800" b="1" dirty="0" smtClean="0"/>
                        <a:t> व </a:t>
                      </a:r>
                      <a:r>
                        <a:rPr lang="en-US" sz="2800" b="1" dirty="0" err="1" smtClean="0"/>
                        <a:t>जमिनीवर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केलेल्या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स्थायी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सुधारणा</a:t>
                      </a:r>
                      <a:r>
                        <a:rPr lang="en-US" sz="2800" b="1" dirty="0" smtClean="0"/>
                        <a:t>, </a:t>
                      </a:r>
                      <a:r>
                        <a:rPr lang="en-US" sz="2800" b="1" dirty="0" err="1" smtClean="0"/>
                        <a:t>जसे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समतलन</a:t>
                      </a:r>
                      <a:r>
                        <a:rPr lang="en-US" sz="2800" b="1" dirty="0" smtClean="0"/>
                        <a:t>, </a:t>
                      </a:r>
                      <a:r>
                        <a:rPr lang="en-US" sz="2800" b="1" dirty="0" err="1" smtClean="0"/>
                        <a:t>बांध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बांधणे</a:t>
                      </a:r>
                      <a:r>
                        <a:rPr lang="en-US" sz="2800" b="1" dirty="0" smtClean="0"/>
                        <a:t>, </a:t>
                      </a:r>
                      <a:r>
                        <a:rPr lang="mr-IN" sz="2800" b="1" dirty="0" smtClean="0"/>
                        <a:t/>
                      </a:r>
                      <a:br>
                        <a:rPr lang="mr-IN" sz="2800" b="1" dirty="0" smtClean="0"/>
                      </a:br>
                      <a:r>
                        <a:rPr lang="mr-IN" sz="2800" b="1" dirty="0" smtClean="0"/>
                        <a:t>   </a:t>
                      </a:r>
                      <a:r>
                        <a:rPr lang="en-US" sz="2800" b="1" dirty="0" err="1" smtClean="0"/>
                        <a:t>रोधी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बांध</a:t>
                      </a:r>
                      <a:r>
                        <a:rPr lang="en-US" sz="2800" b="1" dirty="0" smtClean="0"/>
                        <a:t> व </a:t>
                      </a:r>
                      <a:r>
                        <a:rPr lang="en-US" sz="2800" b="1" dirty="0" err="1" smtClean="0"/>
                        <a:t>तत्सम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इतर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भौतिक</a:t>
                      </a:r>
                      <a:r>
                        <a:rPr lang="en-US" sz="2800" b="1" dirty="0" smtClean="0"/>
                        <a:t>  </a:t>
                      </a:r>
                      <a:r>
                        <a:rPr lang="en-US" sz="2800" b="1" dirty="0" err="1" smtClean="0"/>
                        <a:t>गुणविशेष</a:t>
                      </a:r>
                      <a:r>
                        <a:rPr lang="en-US" sz="2800" b="1" dirty="0" smtClean="0"/>
                        <a:t> </a:t>
                      </a:r>
                      <a:endParaRPr lang="mr-IN" sz="2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4400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(</a:t>
                      </a:r>
                      <a:r>
                        <a:rPr lang="en-US" sz="2800" b="1" dirty="0" smtClean="0"/>
                        <a:t>घ) </a:t>
                      </a:r>
                      <a:r>
                        <a:rPr lang="en-US" sz="2800" b="1" dirty="0" err="1" smtClean="0"/>
                        <a:t>न्यायालयीन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आदेश</a:t>
                      </a:r>
                      <a:r>
                        <a:rPr lang="en-US" sz="2800" b="1" dirty="0" smtClean="0"/>
                        <a:t> व </a:t>
                      </a:r>
                      <a:r>
                        <a:rPr lang="en-US" sz="2800" b="1" dirty="0" err="1" smtClean="0"/>
                        <a:t>न्याय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निर्णय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यांचा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समावेश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असलेले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न्यायिकवत</a:t>
                      </a:r>
                      <a:r>
                        <a:rPr lang="en-US" sz="2800" b="1" dirty="0" smtClean="0"/>
                        <a:t> व </a:t>
                      </a:r>
                      <a:r>
                        <a:rPr lang="mr-IN" sz="2800" b="1" dirty="0" smtClean="0"/>
                        <a:t/>
                      </a:r>
                      <a:br>
                        <a:rPr lang="mr-IN" sz="2800" b="1" dirty="0" smtClean="0"/>
                      </a:br>
                      <a:r>
                        <a:rPr lang="mr-IN" sz="2800" b="1" dirty="0" smtClean="0"/>
                        <a:t>   </a:t>
                      </a:r>
                      <a:r>
                        <a:rPr lang="en-US" sz="2800" b="1" dirty="0" err="1" smtClean="0"/>
                        <a:t>न्यायिक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अभिलेख</a:t>
                      </a:r>
                      <a:r>
                        <a:rPr lang="en-US" sz="2800" b="1" dirty="0" smtClean="0"/>
                        <a:t> </a:t>
                      </a:r>
                      <a:endParaRPr lang="mr-IN" sz="2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70141">
                <a:tc gridSpan="3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(ङ) </a:t>
                      </a:r>
                      <a:r>
                        <a:rPr lang="en-US" sz="2400" b="1" dirty="0" err="1" smtClean="0"/>
                        <a:t>कोणत्याही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वनहक्कांचा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उपभोग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दर्शविणा-या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आणि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रूढिगत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कायद्याचे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बळ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आणणाच्या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रूढींचा</a:t>
                      </a:r>
                      <a:r>
                        <a:rPr lang="en-US" sz="2400" b="1" dirty="0" smtClean="0"/>
                        <a:t> व </a:t>
                      </a:r>
                      <a:r>
                        <a:rPr lang="mr-IN" sz="2400" b="1" dirty="0" smtClean="0"/>
                        <a:t/>
                      </a:r>
                      <a:br>
                        <a:rPr lang="mr-IN" sz="2400" b="1" dirty="0" smtClean="0"/>
                      </a:br>
                      <a:r>
                        <a:rPr lang="mr-IN" sz="2400" b="1" dirty="0" smtClean="0"/>
                        <a:t>   </a:t>
                      </a:r>
                      <a:r>
                        <a:rPr lang="en-US" sz="2400" b="1" dirty="0" err="1" smtClean="0"/>
                        <a:t>परंपरांचा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भारतीय</a:t>
                      </a:r>
                      <a:r>
                        <a:rPr lang="mr-IN" sz="2400" b="1" dirty="0" smtClean="0"/>
                        <a:t> </a:t>
                      </a:r>
                      <a:r>
                        <a:rPr lang="en-US" sz="2400" b="1" dirty="0" err="1" smtClean="0"/>
                        <a:t>मानववंशशास्त्रीय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सर्वेक्षण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संस्थेसारख्या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नामांकित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संस्थेने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केलेला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mr-IN" sz="2400" b="1" dirty="0" smtClean="0"/>
                        <a:t/>
                      </a:r>
                      <a:br>
                        <a:rPr lang="mr-IN" sz="2400" b="1" dirty="0" smtClean="0"/>
                      </a:br>
                      <a:r>
                        <a:rPr lang="mr-IN" sz="2400" b="1" dirty="0" smtClean="0"/>
                        <a:t>   </a:t>
                      </a:r>
                      <a:r>
                        <a:rPr lang="en-US" sz="2400" b="1" dirty="0" err="1" smtClean="0"/>
                        <a:t>संशोधनात्मक</a:t>
                      </a:r>
                      <a:r>
                        <a:rPr lang="en-US" sz="2400" b="1" dirty="0" smtClean="0"/>
                        <a:t> </a:t>
                      </a:r>
                      <a:r>
                        <a:rPr lang="en-US" sz="2400" b="1" dirty="0" err="1" smtClean="0"/>
                        <a:t>अभ्यास</a:t>
                      </a:r>
                      <a:r>
                        <a:rPr lang="en-US" sz="2400" b="1" dirty="0" smtClean="0"/>
                        <a:t> व </a:t>
                      </a:r>
                      <a:r>
                        <a:rPr lang="en-US" sz="2400" b="1" dirty="0" err="1" smtClean="0"/>
                        <a:t>लेखांकन</a:t>
                      </a:r>
                      <a:r>
                        <a:rPr lang="en-US" sz="2400" b="1" dirty="0" smtClean="0"/>
                        <a:t>;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50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990600"/>
            <a:ext cx="11353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mr-IN" sz="2800" dirty="0" smtClean="0"/>
          </a:p>
          <a:p>
            <a:endParaRPr lang="mr-IN" sz="2800" dirty="0" smtClean="0"/>
          </a:p>
          <a:p>
            <a:endParaRPr lang="en-US" sz="2800" dirty="0" smtClean="0"/>
          </a:p>
          <a:p>
            <a:endParaRPr lang="mr-IN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990600" y="533400"/>
            <a:ext cx="982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नियम </a:t>
            </a:r>
            <a:r>
              <a:rPr lang="en-US" sz="3600" b="1" dirty="0" smtClean="0">
                <a:solidFill>
                  <a:srgbClr val="FF0000"/>
                </a:solidFill>
              </a:rPr>
              <a:t>१३</a:t>
            </a:r>
            <a:r>
              <a:rPr lang="mr-IN" sz="3600" b="1" dirty="0" smtClean="0">
                <a:solidFill>
                  <a:srgbClr val="FF0000"/>
                </a:solidFill>
              </a:rPr>
              <a:t>(१)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वन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हक्क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निश्चित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करण्यासाठी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पुरावा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35406"/>
              </p:ext>
            </p:extLst>
          </p:nvPr>
        </p:nvGraphicFramePr>
        <p:xfrm>
          <a:off x="60960" y="1280160"/>
          <a:ext cx="12080240" cy="5012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0240"/>
              </a:tblGrid>
              <a:tr h="870141">
                <a:tc>
                  <a:txBody>
                    <a:bodyPr/>
                    <a:lstStyle/>
                    <a:p>
                      <a:pPr algn="just"/>
                      <a:r>
                        <a:rPr lang="en-US" sz="2800" b="1" dirty="0" smtClean="0"/>
                        <a:t>(च) </a:t>
                      </a:r>
                      <a:r>
                        <a:rPr lang="en-US" sz="2800" b="1" dirty="0" err="1" smtClean="0"/>
                        <a:t>भूतपूर्व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प्रांतिक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राज्य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किंवा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प्रांत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किंवा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अशा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इतर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मध्यस्थ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संस्थांकडून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मिळालेला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mr-IN" sz="2800" b="1" dirty="0" smtClean="0"/>
                        <a:t/>
                      </a:r>
                      <a:br>
                        <a:rPr lang="mr-IN" sz="2800" b="1" dirty="0" smtClean="0"/>
                      </a:br>
                      <a:r>
                        <a:rPr lang="mr-IN" sz="2800" b="1" dirty="0" smtClean="0"/>
                        <a:t>    </a:t>
                      </a:r>
                      <a:r>
                        <a:rPr lang="en-US" sz="2800" b="1" dirty="0" err="1" smtClean="0"/>
                        <a:t>कोणताही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अभिलेख</a:t>
                      </a:r>
                      <a:r>
                        <a:rPr lang="en-US" sz="2800" b="1" dirty="0" smtClean="0"/>
                        <a:t>, </a:t>
                      </a:r>
                      <a:r>
                        <a:rPr lang="en-US" sz="2800" b="1" dirty="0" err="1" smtClean="0"/>
                        <a:t>यात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नकाशे</a:t>
                      </a:r>
                      <a:r>
                        <a:rPr lang="en-US" sz="2800" b="1" dirty="0" smtClean="0"/>
                        <a:t>,</a:t>
                      </a:r>
                      <a:r>
                        <a:rPr lang="mr-IN" sz="2800" b="1" dirty="0" smtClean="0"/>
                        <a:t> </a:t>
                      </a:r>
                      <a:r>
                        <a:rPr lang="en-US" sz="2800" b="1" dirty="0" err="1" smtClean="0"/>
                        <a:t>हक्कनोंदी</a:t>
                      </a:r>
                      <a:r>
                        <a:rPr lang="en-US" sz="2800" b="1" dirty="0" smtClean="0"/>
                        <a:t>, </a:t>
                      </a:r>
                      <a:r>
                        <a:rPr lang="en-US" sz="2800" b="1" dirty="0" err="1" smtClean="0"/>
                        <a:t>विशेषाधिकार</a:t>
                      </a:r>
                      <a:r>
                        <a:rPr lang="en-US" sz="2800" b="1" dirty="0" smtClean="0"/>
                        <a:t>, </a:t>
                      </a:r>
                      <a:r>
                        <a:rPr lang="en-US" sz="2800" b="1" dirty="0" err="1" smtClean="0"/>
                        <a:t>सूट</a:t>
                      </a:r>
                      <a:r>
                        <a:rPr lang="en-US" sz="2800" b="1" dirty="0" smtClean="0"/>
                        <a:t>, </a:t>
                      </a:r>
                      <a:r>
                        <a:rPr lang="en-US" sz="2800" b="1" dirty="0" err="1" smtClean="0"/>
                        <a:t>अनुग्रह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यांचा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mr-IN" sz="2800" b="1" dirty="0" smtClean="0"/>
                        <a:t/>
                      </a:r>
                      <a:br>
                        <a:rPr lang="mr-IN" sz="2800" b="1" dirty="0" smtClean="0"/>
                      </a:br>
                      <a:r>
                        <a:rPr lang="mr-IN" sz="2800" b="1" dirty="0" smtClean="0"/>
                        <a:t>    </a:t>
                      </a:r>
                      <a:r>
                        <a:rPr lang="en-US" sz="2800" b="1" dirty="0" err="1" smtClean="0"/>
                        <a:t>अंतर्भाव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असेल</a:t>
                      </a:r>
                      <a:r>
                        <a:rPr lang="en-US" sz="2800" b="1" dirty="0" smtClean="0"/>
                        <a:t>; </a:t>
                      </a:r>
                      <a:endParaRPr lang="mr-IN" sz="2800" b="1" dirty="0" smtClean="0"/>
                    </a:p>
                  </a:txBody>
                  <a:tcPr/>
                </a:tc>
              </a:tr>
              <a:tr h="4834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3200" b="1" dirty="0" smtClean="0"/>
                        <a:t>(छ) </a:t>
                      </a:r>
                      <a:r>
                        <a:rPr lang="mr-IN" sz="3200" b="1" dirty="0" smtClean="0"/>
                        <a:t> </a:t>
                      </a:r>
                      <a:r>
                        <a:rPr lang="en-US" sz="3200" b="1" dirty="0" err="1" smtClean="0"/>
                        <a:t>प्राचीनत्व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सिद्ध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करणा</a:t>
                      </a:r>
                      <a:r>
                        <a:rPr lang="mr-IN" sz="3200" b="1" dirty="0" smtClean="0"/>
                        <a:t>-या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विहिरी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दफनभूमि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पवित्र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स्थळे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यांसारख्या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पारंपरिक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रचना</a:t>
                      </a:r>
                      <a:r>
                        <a:rPr lang="en-US" sz="3200" b="1" dirty="0" smtClean="0"/>
                        <a:t>, </a:t>
                      </a:r>
                      <a:endParaRPr lang="mr-IN" sz="3200" b="1" dirty="0" smtClean="0"/>
                    </a:p>
                  </a:txBody>
                  <a:tcPr/>
                </a:tc>
              </a:tr>
              <a:tr h="4834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3200" b="1" dirty="0" smtClean="0"/>
                        <a:t>(ज) </a:t>
                      </a:r>
                      <a:r>
                        <a:rPr lang="en-US" sz="3200" b="1" dirty="0" err="1" smtClean="0"/>
                        <a:t>पूर्वीच्या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भूमि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अभिलेखात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नमूद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केलेली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व्यक्तींच्या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पूर्वजांचा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माग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काढणारी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किंवा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पूर्वीच्या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काळी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त्या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गावातील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> </a:t>
                      </a:r>
                      <a:r>
                        <a:rPr lang="en-US" sz="3200" b="1" dirty="0" err="1" smtClean="0"/>
                        <a:t>कायदेशीर</a:t>
                      </a:r>
                      <a:r>
                        <a:rPr lang="mr-IN" sz="3200" b="1" dirty="0" smtClean="0"/>
                        <a:t> </a:t>
                      </a:r>
                      <a:r>
                        <a:rPr lang="en-US" sz="3200" b="1" dirty="0" err="1" smtClean="0"/>
                        <a:t>रहिवासी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असल्याची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ओळख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पटविणारी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वंशावळ</a:t>
                      </a:r>
                      <a:r>
                        <a:rPr lang="en-US" sz="3200" b="1" dirty="0" smtClean="0"/>
                        <a:t>;</a:t>
                      </a:r>
                    </a:p>
                  </a:txBody>
                  <a:tcPr/>
                </a:tc>
              </a:tr>
              <a:tr h="1019619">
                <a:tc>
                  <a:txBody>
                    <a:bodyPr/>
                    <a:lstStyle/>
                    <a:p>
                      <a:pPr algn="just"/>
                      <a:r>
                        <a:rPr lang="en-US" sz="3200" b="1" dirty="0" smtClean="0"/>
                        <a:t>(झ) </a:t>
                      </a:r>
                      <a:r>
                        <a:rPr lang="en-US" sz="3200" b="1" dirty="0" err="1" smtClean="0"/>
                        <a:t>मागणीदारखेरीज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अन्य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वडिलधा</a:t>
                      </a:r>
                      <a:r>
                        <a:rPr lang="mr-IN" sz="3200" b="1" dirty="0" smtClean="0"/>
                        <a:t>-या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माणसाचे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लेखानिविष्ट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कथन</a:t>
                      </a:r>
                      <a:r>
                        <a:rPr lang="en-US" sz="3200" b="1" dirty="0" smtClean="0"/>
                        <a:t>; </a:t>
                      </a:r>
                      <a:r>
                        <a:rPr lang="en-US" sz="3200" dirty="0" smtClean="0"/>
                        <a:t> 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09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990600"/>
            <a:ext cx="11353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mr-IN" sz="2800" dirty="0" smtClean="0"/>
          </a:p>
          <a:p>
            <a:endParaRPr lang="mr-IN" sz="2800" dirty="0" smtClean="0"/>
          </a:p>
          <a:p>
            <a:endParaRPr lang="en-US" sz="2800" dirty="0" smtClean="0"/>
          </a:p>
          <a:p>
            <a:endParaRPr lang="mr-IN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33400" y="649069"/>
            <a:ext cx="1097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नियम </a:t>
            </a:r>
            <a:r>
              <a:rPr lang="en-US" sz="3600" b="1" dirty="0" smtClean="0">
                <a:solidFill>
                  <a:srgbClr val="FF0000"/>
                </a:solidFill>
              </a:rPr>
              <a:t>१३</a:t>
            </a:r>
            <a:r>
              <a:rPr lang="mr-IN" sz="3600" b="1" dirty="0" smtClean="0">
                <a:solidFill>
                  <a:srgbClr val="FF0000"/>
                </a:solidFill>
              </a:rPr>
              <a:t>(२)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mr-IN" sz="3600" b="1" dirty="0" smtClean="0">
                <a:solidFill>
                  <a:srgbClr val="FF0000"/>
                </a:solidFill>
              </a:rPr>
              <a:t>सामुहिक </a:t>
            </a:r>
            <a:r>
              <a:rPr lang="en-US" sz="3600" b="1" dirty="0" err="1" smtClean="0">
                <a:solidFill>
                  <a:srgbClr val="FF0000"/>
                </a:solidFill>
              </a:rPr>
              <a:t>वन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हक्क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निश्चित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करण्यासाठी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पुरावा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553278"/>
              </p:ext>
            </p:extLst>
          </p:nvPr>
        </p:nvGraphicFramePr>
        <p:xfrm>
          <a:off x="93980" y="1295400"/>
          <a:ext cx="12080240" cy="5222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0240"/>
              </a:tblGrid>
              <a:tr h="992865">
                <a:tc>
                  <a:txBody>
                    <a:bodyPr/>
                    <a:lstStyle/>
                    <a:p>
                      <a:pPr algn="just"/>
                      <a:r>
                        <a:rPr lang="en-US" sz="2800" b="1" dirty="0" smtClean="0"/>
                        <a:t>२) * </a:t>
                      </a:r>
                      <a:r>
                        <a:rPr lang="en-US" sz="2800" b="1" dirty="0" err="1" smtClean="0"/>
                        <a:t>सामूहिक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वनसंसाधन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हक्क</a:t>
                      </a:r>
                      <a:r>
                        <a:rPr lang="en-US" sz="2800" b="1" dirty="0" smtClean="0"/>
                        <a:t>' </a:t>
                      </a:r>
                      <a:r>
                        <a:rPr lang="en-US" sz="2800" b="1" dirty="0" err="1" smtClean="0"/>
                        <a:t>पुराव्यात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इतर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गोष्टीबरोबर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पुढील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बाबींचा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अंतर्भाव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mr-IN" sz="2800" b="1" dirty="0" smtClean="0"/>
                        <a:t/>
                      </a:r>
                      <a:br>
                        <a:rPr lang="mr-IN" sz="2800" b="1" dirty="0" smtClean="0"/>
                      </a:br>
                      <a:r>
                        <a:rPr lang="mr-IN" sz="2800" b="1" dirty="0" smtClean="0"/>
                        <a:t>    </a:t>
                      </a:r>
                      <a:r>
                        <a:rPr lang="en-US" sz="2800" b="1" dirty="0" err="1" smtClean="0"/>
                        <a:t>असेल</a:t>
                      </a:r>
                      <a:r>
                        <a:rPr lang="en-US" sz="2800" b="1" dirty="0" smtClean="0"/>
                        <a:t> :- </a:t>
                      </a:r>
                      <a:endParaRPr lang="mr-IN" sz="2800" b="1" dirty="0" smtClean="0"/>
                    </a:p>
                  </a:txBody>
                  <a:tcPr/>
                </a:tc>
              </a:tr>
              <a:tr h="11209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3200" b="1" dirty="0" smtClean="0"/>
                        <a:t>(क) </a:t>
                      </a:r>
                      <a:r>
                        <a:rPr lang="mr-IN" sz="3200" b="1" dirty="0" smtClean="0"/>
                        <a:t> </a:t>
                      </a:r>
                      <a:r>
                        <a:rPr lang="en-US" sz="3200" b="1" dirty="0" err="1" smtClean="0"/>
                        <a:t>सामूहिक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हक्क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जसे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निस्तार</a:t>
                      </a:r>
                      <a:r>
                        <a:rPr lang="en-US" sz="3200" b="1" dirty="0" smtClean="0"/>
                        <a:t> - </a:t>
                      </a:r>
                      <a:r>
                        <a:rPr lang="en-US" sz="3200" b="1" dirty="0" err="1" smtClean="0"/>
                        <a:t>मग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ते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कोणत्याही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नावाने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संबोधले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जात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असोत</a:t>
                      </a:r>
                      <a:r>
                        <a:rPr lang="en-US" sz="3200" b="1" dirty="0" smtClean="0"/>
                        <a:t>;</a:t>
                      </a:r>
                      <a:endParaRPr lang="mr-IN" sz="3200" b="1" dirty="0" smtClean="0"/>
                    </a:p>
                  </a:txBody>
                  <a:tcPr/>
                </a:tc>
              </a:tr>
              <a:tr h="1633423">
                <a:tc>
                  <a:txBody>
                    <a:bodyPr/>
                    <a:lstStyle/>
                    <a:p>
                      <a:pPr algn="just"/>
                      <a:r>
                        <a:rPr lang="en-US" sz="3200" b="1" dirty="0" smtClean="0"/>
                        <a:t>(ख) </a:t>
                      </a:r>
                      <a:r>
                        <a:rPr lang="en-US" sz="3200" b="1" dirty="0" err="1" smtClean="0"/>
                        <a:t>पारंपरिक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चराई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मैदाने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मुळे</a:t>
                      </a:r>
                      <a:r>
                        <a:rPr lang="en-US" sz="3200" b="1" dirty="0" smtClean="0"/>
                        <a:t> व </a:t>
                      </a:r>
                      <a:r>
                        <a:rPr lang="en-US" sz="3200" b="1" dirty="0" err="1" smtClean="0"/>
                        <a:t>कंद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वैरण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वन्य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खाद्यफळे</a:t>
                      </a:r>
                      <a:r>
                        <a:rPr lang="en-US" sz="3200" b="1" dirty="0" smtClean="0"/>
                        <a:t> व </a:t>
                      </a:r>
                      <a:r>
                        <a:rPr lang="en-US" sz="3200" b="1" dirty="0" err="1" smtClean="0"/>
                        <a:t>इतर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गौण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वनोत्पादने,मच्छिमार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क्षेत्रे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सिंचन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व्यवस्था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मनुष्य</a:t>
                      </a:r>
                      <a:r>
                        <a:rPr lang="mr-IN" sz="3200" b="1" dirty="0" smtClean="0"/>
                        <a:t> </a:t>
                      </a:r>
                      <a:r>
                        <a:rPr lang="en-US" sz="3200" b="1" dirty="0" err="1" smtClean="0"/>
                        <a:t>किंवा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पशूच्या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वापरासाठी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पाण्याचे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स्रोत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औषधी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वनस्पती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गोळा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करणा-या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वनस्पती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व्यवसायींचे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भूप्रदेश</a:t>
                      </a:r>
                      <a:r>
                        <a:rPr lang="en-US" sz="3200" b="1" dirty="0" smtClean="0"/>
                        <a:t>; </a:t>
                      </a:r>
                      <a:endParaRPr lang="mr-IN" sz="3200" b="1" dirty="0" smtClean="0"/>
                    </a:p>
                  </a:txBody>
                  <a:tcPr/>
                </a:tc>
              </a:tr>
              <a:tr h="982726">
                <a:tc>
                  <a:txBody>
                    <a:bodyPr/>
                    <a:lstStyle/>
                    <a:p>
                      <a:pPr algn="just"/>
                      <a:r>
                        <a:rPr lang="en-US" sz="3200" b="1" dirty="0" smtClean="0"/>
                        <a:t>(ग) </a:t>
                      </a:r>
                      <a:r>
                        <a:rPr lang="en-US" sz="3200" b="1" dirty="0" err="1" smtClean="0"/>
                        <a:t>स्थानिक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समूहाने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बांधलेल्या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रचनेचे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अवशेष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पवित्र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झाडे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देवराई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तळी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</a:t>
                      </a:r>
                      <a:r>
                        <a:rPr lang="en-US" sz="3200" b="1" dirty="0" err="1" smtClean="0"/>
                        <a:t>किंवा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नदीक्षेत्र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दफन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किंवा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दहन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भूमी</a:t>
                      </a:r>
                      <a:r>
                        <a:rPr lang="en-US" sz="3200" b="1" dirty="0" smtClean="0"/>
                        <a:t>;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88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990600"/>
            <a:ext cx="11353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mr-IN" sz="2800" dirty="0" smtClean="0"/>
          </a:p>
          <a:p>
            <a:endParaRPr lang="mr-IN" sz="2800" dirty="0" smtClean="0"/>
          </a:p>
          <a:p>
            <a:endParaRPr lang="en-US" sz="2800" dirty="0" smtClean="0"/>
          </a:p>
          <a:p>
            <a:endParaRPr lang="mr-IN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533400" y="649069"/>
            <a:ext cx="1097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 smtClean="0">
                <a:solidFill>
                  <a:srgbClr val="FF0000"/>
                </a:solidFill>
              </a:rPr>
              <a:t>नियम </a:t>
            </a:r>
            <a:r>
              <a:rPr lang="en-US" sz="3600" b="1" dirty="0" smtClean="0">
                <a:solidFill>
                  <a:srgbClr val="FF0000"/>
                </a:solidFill>
              </a:rPr>
              <a:t>१३</a:t>
            </a:r>
            <a:r>
              <a:rPr lang="mr-IN" sz="3600" b="1" dirty="0" smtClean="0">
                <a:solidFill>
                  <a:srgbClr val="FF0000"/>
                </a:solidFill>
              </a:rPr>
              <a:t>(२)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mr-IN" sz="3600" b="1" dirty="0" smtClean="0">
                <a:solidFill>
                  <a:srgbClr val="FF0000"/>
                </a:solidFill>
              </a:rPr>
              <a:t>सामुहिक </a:t>
            </a:r>
            <a:r>
              <a:rPr lang="en-US" sz="3600" b="1" dirty="0" err="1" smtClean="0">
                <a:solidFill>
                  <a:srgbClr val="FF0000"/>
                </a:solidFill>
              </a:rPr>
              <a:t>वन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हक्क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निश्चित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करण्यासाठी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पुरावा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516285"/>
              </p:ext>
            </p:extLst>
          </p:nvPr>
        </p:nvGraphicFramePr>
        <p:xfrm>
          <a:off x="52324" y="1361969"/>
          <a:ext cx="12080240" cy="5376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80240"/>
              </a:tblGrid>
              <a:tr h="874619">
                <a:tc>
                  <a:txBody>
                    <a:bodyPr/>
                    <a:lstStyle/>
                    <a:p>
                      <a:pPr algn="just"/>
                      <a:r>
                        <a:rPr lang="en-US" sz="2800" b="1" dirty="0" smtClean="0"/>
                        <a:t>२) * </a:t>
                      </a:r>
                      <a:r>
                        <a:rPr lang="en-US" sz="2800" b="1" dirty="0" err="1" smtClean="0"/>
                        <a:t>सामूहिक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वनसंसाधन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हक्क</a:t>
                      </a:r>
                      <a:r>
                        <a:rPr lang="en-US" sz="2800" b="1" dirty="0" smtClean="0"/>
                        <a:t>' </a:t>
                      </a:r>
                      <a:r>
                        <a:rPr lang="en-US" sz="2800" b="1" dirty="0" err="1" smtClean="0"/>
                        <a:t>पुराव्यात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इतर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गोष्टीबरोबर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पुढील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बाबींचा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अंतर्भाव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mr-IN" sz="2800" b="1" dirty="0" smtClean="0"/>
                        <a:t/>
                      </a:r>
                      <a:br>
                        <a:rPr lang="mr-IN" sz="2800" b="1" dirty="0" smtClean="0"/>
                      </a:br>
                      <a:r>
                        <a:rPr lang="mr-IN" sz="2800" b="1" dirty="0" smtClean="0"/>
                        <a:t>    </a:t>
                      </a:r>
                      <a:r>
                        <a:rPr lang="en-US" sz="2800" b="1" dirty="0" err="1" smtClean="0"/>
                        <a:t>असेल</a:t>
                      </a:r>
                      <a:r>
                        <a:rPr lang="en-US" sz="2800" b="1" dirty="0" smtClean="0"/>
                        <a:t> :- </a:t>
                      </a:r>
                      <a:endParaRPr lang="mr-IN" sz="2800" b="1" dirty="0" smtClean="0"/>
                    </a:p>
                  </a:txBody>
                  <a:tcPr/>
                </a:tc>
              </a:tr>
              <a:tr h="1438890">
                <a:tc>
                  <a:txBody>
                    <a:bodyPr/>
                    <a:lstStyle/>
                    <a:p>
                      <a:pPr algn="just"/>
                      <a:r>
                        <a:rPr lang="en-US" sz="3200" b="1" dirty="0" smtClean="0"/>
                        <a:t> (घ) </a:t>
                      </a:r>
                      <a:r>
                        <a:rPr lang="en-US" sz="3200" b="1" dirty="0" err="1" smtClean="0"/>
                        <a:t>शासकीय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अभिलेख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किंवा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संरक्षित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वन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किंवा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गोचर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किंवा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गावांची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इतर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सार्वजनिक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जमीन,निस्तारी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वन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यासारखे</a:t>
                      </a:r>
                      <a:r>
                        <a:rPr lang="mr-IN" sz="3200" b="1" dirty="0" smtClean="0"/>
                        <a:t> </a:t>
                      </a:r>
                      <a:r>
                        <a:rPr lang="en-US" sz="3200" b="1" dirty="0" err="1" smtClean="0"/>
                        <a:t>सध्याच्या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राखीव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वनाचे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असे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पूर्वीचे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वर्गीकरण</a:t>
                      </a:r>
                      <a:r>
                        <a:rPr lang="en-US" sz="3200" b="1" dirty="0" smtClean="0"/>
                        <a:t>; </a:t>
                      </a:r>
                      <a:endParaRPr lang="mr-IN" sz="3200" b="1" dirty="0" smtClean="0"/>
                    </a:p>
                  </a:txBody>
                  <a:tcPr/>
                </a:tc>
              </a:tr>
              <a:tr h="1890307">
                <a:tc>
                  <a:txBody>
                    <a:bodyPr/>
                    <a:lstStyle/>
                    <a:p>
                      <a:pPr algn="just"/>
                      <a:r>
                        <a:rPr lang="en-US" sz="3200" b="1" dirty="0" smtClean="0"/>
                        <a:t>(ख) </a:t>
                      </a:r>
                      <a:r>
                        <a:rPr lang="en-US" sz="3200" b="1" dirty="0" err="1" smtClean="0"/>
                        <a:t>पारंपरिक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चराई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मैदाने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मुळे</a:t>
                      </a:r>
                      <a:r>
                        <a:rPr lang="en-US" sz="3200" b="1" dirty="0" smtClean="0"/>
                        <a:t> व </a:t>
                      </a:r>
                      <a:r>
                        <a:rPr lang="en-US" sz="3200" b="1" dirty="0" err="1" smtClean="0"/>
                        <a:t>कंद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वैरण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वन्य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खाद्यफळे</a:t>
                      </a:r>
                      <a:r>
                        <a:rPr lang="en-US" sz="3200" b="1" dirty="0" smtClean="0"/>
                        <a:t> व </a:t>
                      </a:r>
                      <a:r>
                        <a:rPr lang="en-US" sz="3200" b="1" dirty="0" err="1" smtClean="0"/>
                        <a:t>इतर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गौण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वनोत्पादने,मच्छिमार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क्षेत्रे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सिंचन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व्यवस्था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मनुष्य</a:t>
                      </a:r>
                      <a:r>
                        <a:rPr lang="mr-IN" sz="3200" b="1" dirty="0" smtClean="0"/>
                        <a:t> </a:t>
                      </a:r>
                      <a:r>
                        <a:rPr lang="en-US" sz="3200" b="1" dirty="0" err="1" smtClean="0"/>
                        <a:t>किंवा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पशूच्या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वापरासाठी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पाण्याचे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स्रोत</a:t>
                      </a:r>
                      <a:r>
                        <a:rPr lang="en-US" sz="3200" b="1" dirty="0" smtClean="0"/>
                        <a:t>, </a:t>
                      </a:r>
                      <a:r>
                        <a:rPr lang="en-US" sz="3200" b="1" dirty="0" err="1" smtClean="0"/>
                        <a:t>औषधी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वनस्पती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गोळा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करणा-या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वनस्पती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mr-IN" sz="3200" b="1" dirty="0" smtClean="0"/>
                        <a:t/>
                      </a:r>
                      <a:br>
                        <a:rPr lang="mr-IN" sz="3200" b="1" dirty="0" smtClean="0"/>
                      </a:br>
                      <a:r>
                        <a:rPr lang="mr-IN" sz="3200" b="1" dirty="0" smtClean="0"/>
                        <a:t>    </a:t>
                      </a:r>
                      <a:r>
                        <a:rPr lang="en-US" sz="3200" b="1" dirty="0" err="1" smtClean="0"/>
                        <a:t>व्यवसायींचे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भूप्रदेश</a:t>
                      </a:r>
                      <a:r>
                        <a:rPr lang="en-US" sz="3200" b="1" dirty="0" smtClean="0"/>
                        <a:t>; </a:t>
                      </a:r>
                      <a:endParaRPr lang="mr-IN" sz="3200" b="1" dirty="0" smtClean="0"/>
                    </a:p>
                  </a:txBody>
                  <a:tcPr/>
                </a:tc>
              </a:tr>
              <a:tr h="835015">
                <a:tc>
                  <a:txBody>
                    <a:bodyPr/>
                    <a:lstStyle/>
                    <a:p>
                      <a:pPr algn="just"/>
                      <a:r>
                        <a:rPr lang="en-US" sz="3200" b="1" dirty="0" smtClean="0"/>
                        <a:t>(ङ) </a:t>
                      </a:r>
                      <a:r>
                        <a:rPr lang="en-US" sz="3200" b="1" dirty="0" err="1" smtClean="0"/>
                        <a:t>पारंपरिक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शेतीची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पूर्वीची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किंवा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सद्याची</a:t>
                      </a:r>
                      <a:r>
                        <a:rPr lang="en-US" sz="3200" b="1" dirty="0" smtClean="0"/>
                        <a:t> </a:t>
                      </a:r>
                      <a:r>
                        <a:rPr lang="en-US" sz="3200" b="1" dirty="0" err="1" smtClean="0"/>
                        <a:t>पद्धत</a:t>
                      </a:r>
                      <a:r>
                        <a:rPr lang="en-US" sz="3200" b="1" dirty="0" smtClean="0"/>
                        <a:t>. 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68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393210"/>
            <a:ext cx="1135380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mr-IN" sz="2400" b="1" dirty="0" smtClean="0"/>
          </a:p>
          <a:p>
            <a:pPr algn="just"/>
            <a:r>
              <a:rPr lang="en-US" sz="2400" b="1" dirty="0" smtClean="0"/>
              <a:t> </a:t>
            </a:r>
            <a:endParaRPr lang="mr-IN" sz="2400" b="1" dirty="0" smtClean="0"/>
          </a:p>
          <a:p>
            <a:pPr algn="just"/>
            <a:r>
              <a:rPr lang="en-US" sz="3600" b="1" dirty="0" smtClean="0"/>
              <a:t>(</a:t>
            </a:r>
            <a:r>
              <a:rPr lang="en-US" sz="3600" b="1" dirty="0"/>
              <a:t>३) </a:t>
            </a:r>
            <a:r>
              <a:rPr lang="en-US" sz="3600" b="1" dirty="0" err="1"/>
              <a:t>ग्रामसभा</a:t>
            </a:r>
            <a:r>
              <a:rPr lang="en-US" sz="3600" b="1" dirty="0"/>
              <a:t>, </a:t>
            </a:r>
            <a:r>
              <a:rPr lang="en-US" sz="3600" b="1" dirty="0" err="1"/>
              <a:t>उपविभागस्तरीय</a:t>
            </a:r>
            <a:r>
              <a:rPr lang="en-US" sz="3600" b="1" dirty="0"/>
              <a:t> </a:t>
            </a:r>
            <a:r>
              <a:rPr lang="en-US" sz="3600" b="1" dirty="0" err="1"/>
              <a:t>समिती</a:t>
            </a:r>
            <a:r>
              <a:rPr lang="en-US" sz="3600" b="1" dirty="0"/>
              <a:t> </a:t>
            </a:r>
            <a:r>
              <a:rPr lang="en-US" sz="3600" b="1" dirty="0" err="1" smtClean="0"/>
              <a:t>आणि</a:t>
            </a:r>
            <a:r>
              <a:rPr lang="en-US" sz="3600" b="1" dirty="0" smtClean="0"/>
              <a:t> </a:t>
            </a:r>
            <a:r>
              <a:rPr lang="en-US" sz="3600" b="1" dirty="0" err="1"/>
              <a:t>जिल्हास्तरीय</a:t>
            </a:r>
            <a:r>
              <a:rPr lang="en-US" sz="3600" b="1" dirty="0"/>
              <a:t> </a:t>
            </a:r>
            <a:r>
              <a:rPr lang="mr-IN" sz="3600" b="1" dirty="0" smtClean="0"/>
              <a:t/>
            </a:r>
            <a:br>
              <a:rPr lang="mr-IN" sz="3600" b="1" dirty="0" smtClean="0"/>
            </a:br>
            <a:r>
              <a:rPr lang="mr-IN" sz="3600" b="1" dirty="0" smtClean="0"/>
              <a:t>   </a:t>
            </a:r>
            <a:r>
              <a:rPr lang="en-US" sz="3600" b="1" dirty="0" err="1" smtClean="0"/>
              <a:t>समिती</a:t>
            </a:r>
            <a:r>
              <a:rPr lang="en-US" sz="3600" b="1" dirty="0" smtClean="0"/>
              <a:t> </a:t>
            </a:r>
            <a:r>
              <a:rPr lang="en-US" sz="3600" b="1" dirty="0" err="1"/>
              <a:t>वनहक्क</a:t>
            </a:r>
            <a:r>
              <a:rPr lang="en-US" sz="3600" b="1" dirty="0"/>
              <a:t> </a:t>
            </a:r>
            <a:r>
              <a:rPr lang="en-US" sz="3600" b="1" dirty="0" err="1"/>
              <a:t>निर्धारित</a:t>
            </a:r>
            <a:r>
              <a:rPr lang="en-US" sz="3600" b="1" dirty="0"/>
              <a:t> </a:t>
            </a:r>
            <a:r>
              <a:rPr lang="en-US" sz="3600" b="1" dirty="0" err="1"/>
              <a:t>करताना</a:t>
            </a:r>
            <a:r>
              <a:rPr lang="en-US" sz="3600" b="1" dirty="0"/>
              <a:t> </a:t>
            </a:r>
            <a:r>
              <a:rPr lang="en-US" sz="3600" b="1" dirty="0" err="1" smtClean="0"/>
              <a:t>वर</a:t>
            </a:r>
            <a:r>
              <a:rPr lang="en-US" sz="3600" b="1" dirty="0" smtClean="0"/>
              <a:t> </a:t>
            </a:r>
            <a:r>
              <a:rPr lang="en-US" sz="3600" b="1" dirty="0" err="1"/>
              <a:t>नमूद</a:t>
            </a:r>
            <a:r>
              <a:rPr lang="en-US" sz="3600" b="1" dirty="0"/>
              <a:t> </a:t>
            </a:r>
            <a:r>
              <a:rPr lang="en-US" sz="3600" b="1" dirty="0" err="1"/>
              <a:t>केलेल्या</a:t>
            </a:r>
            <a:r>
              <a:rPr lang="en-US" sz="3600" b="1" dirty="0"/>
              <a:t> </a:t>
            </a:r>
            <a:r>
              <a:rPr lang="mr-IN" sz="3600" b="1" dirty="0" smtClean="0"/>
              <a:t/>
            </a:r>
            <a:br>
              <a:rPr lang="mr-IN" sz="3600" b="1" dirty="0" smtClean="0"/>
            </a:br>
            <a:r>
              <a:rPr lang="mr-IN" sz="3600" b="1" dirty="0" smtClean="0"/>
              <a:t>   </a:t>
            </a:r>
            <a:r>
              <a:rPr lang="en-US" sz="3600" b="1" dirty="0" err="1" smtClean="0"/>
              <a:t>बाबींपैकी</a:t>
            </a:r>
            <a:r>
              <a:rPr lang="mr-IN" sz="3600" b="1" dirty="0" smtClean="0"/>
              <a:t> </a:t>
            </a:r>
            <a:r>
              <a:rPr lang="en-US" sz="3600" b="1" dirty="0" err="1" smtClean="0"/>
              <a:t>एकाहून</a:t>
            </a:r>
            <a:r>
              <a:rPr lang="en-US" sz="3600" b="1" dirty="0" smtClean="0"/>
              <a:t> </a:t>
            </a:r>
            <a:r>
              <a:rPr lang="mr-IN" sz="3600" b="1" dirty="0"/>
              <a:t> </a:t>
            </a:r>
            <a:r>
              <a:rPr lang="en-US" sz="3600" b="1" dirty="0" err="1" smtClean="0"/>
              <a:t>अधिक</a:t>
            </a:r>
            <a:r>
              <a:rPr lang="en-US" sz="3600" b="1" dirty="0" smtClean="0"/>
              <a:t> </a:t>
            </a:r>
            <a:r>
              <a:rPr lang="en-US" sz="3600" b="1" dirty="0" err="1"/>
              <a:t>बाबी</a:t>
            </a:r>
            <a:r>
              <a:rPr lang="en-US" sz="3600" b="1" dirty="0"/>
              <a:t> </a:t>
            </a:r>
            <a:r>
              <a:rPr lang="en-US" sz="3600" b="1" dirty="0" err="1"/>
              <a:t>विचारात</a:t>
            </a:r>
            <a:r>
              <a:rPr lang="en-US" sz="3600" b="1" dirty="0"/>
              <a:t> </a:t>
            </a:r>
            <a:r>
              <a:rPr lang="en-US" sz="3600" b="1" dirty="0" err="1"/>
              <a:t>घेतील</a:t>
            </a:r>
            <a:r>
              <a:rPr lang="en-US" sz="3600" b="1" dirty="0"/>
              <a:t>.</a:t>
            </a:r>
            <a:r>
              <a:rPr lang="en-US" sz="3200" dirty="0"/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757535"/>
            <a:ext cx="10287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600" b="1" dirty="0">
                <a:solidFill>
                  <a:srgbClr val="FF0000"/>
                </a:solidFill>
              </a:rPr>
              <a:t>नियम </a:t>
            </a:r>
            <a:r>
              <a:rPr lang="en-US" sz="3600" b="1" dirty="0">
                <a:solidFill>
                  <a:srgbClr val="FF0000"/>
                </a:solidFill>
              </a:rPr>
              <a:t>१३</a:t>
            </a:r>
            <a:r>
              <a:rPr lang="mr-IN" sz="3600" b="1" dirty="0">
                <a:solidFill>
                  <a:srgbClr val="FF0000"/>
                </a:solidFill>
              </a:rPr>
              <a:t>(२)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mr-IN" sz="3600" b="1" dirty="0">
                <a:solidFill>
                  <a:srgbClr val="FF0000"/>
                </a:solidFill>
              </a:rPr>
              <a:t>सामुहिक </a:t>
            </a:r>
            <a:r>
              <a:rPr lang="en-US" sz="3600" b="1" dirty="0" err="1">
                <a:solidFill>
                  <a:srgbClr val="FF0000"/>
                </a:solidFill>
              </a:rPr>
              <a:t>वन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हक्क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निश्चित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करण्यासाठी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पुरावा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3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09800" y="533400"/>
            <a:ext cx="78505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2400" b="1" dirty="0" smtClean="0">
                <a:solidFill>
                  <a:srgbClr val="FF0000"/>
                </a:solidFill>
              </a:rPr>
              <a:t>नियम १४--</a:t>
            </a:r>
            <a:r>
              <a:rPr lang="en-US" sz="2400" b="1" dirty="0" smtClean="0">
                <a:solidFill>
                  <a:srgbClr val="FF0000"/>
                </a:solidFill>
              </a:rPr>
              <a:t>उपविभागीयस्तरीय </a:t>
            </a:r>
            <a:r>
              <a:rPr lang="en-US" sz="2400" b="1" dirty="0">
                <a:solidFill>
                  <a:srgbClr val="FF0000"/>
                </a:solidFill>
              </a:rPr>
              <a:t>समितीकडे केलेले विनंती अर्ज 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914400"/>
            <a:ext cx="11811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ग्रामसभेच्या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निर्णयाने</a:t>
            </a:r>
            <a:r>
              <a:rPr lang="en-US" sz="2400" b="1" dirty="0"/>
              <a:t> </a:t>
            </a:r>
            <a:r>
              <a:rPr lang="en-US" sz="2400" b="1" dirty="0" err="1"/>
              <a:t>पिडीत</a:t>
            </a:r>
            <a:r>
              <a:rPr lang="en-US" sz="2400" b="1" dirty="0"/>
              <a:t> </a:t>
            </a:r>
            <a:r>
              <a:rPr lang="en-US" sz="2400" b="1" dirty="0" err="1"/>
              <a:t>झालेली</a:t>
            </a:r>
            <a:r>
              <a:rPr lang="en-US" sz="2400" b="1" dirty="0"/>
              <a:t> </a:t>
            </a:r>
            <a:r>
              <a:rPr lang="en-US" sz="2400" b="1" dirty="0" err="1"/>
              <a:t>कोणतीही</a:t>
            </a:r>
            <a:r>
              <a:rPr lang="en-US" sz="2400" b="1" dirty="0"/>
              <a:t> </a:t>
            </a:r>
            <a:r>
              <a:rPr lang="en-US" sz="2400" b="1" dirty="0" err="1"/>
              <a:t>व्यक्ती</a:t>
            </a:r>
            <a:r>
              <a:rPr lang="en-US" sz="2400" b="1" dirty="0"/>
              <a:t> </a:t>
            </a:r>
            <a:endParaRPr lang="mr-IN" sz="24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ग्रामसभेने</a:t>
            </a:r>
            <a:r>
              <a:rPr lang="en-US" sz="2400" b="1" dirty="0" smtClean="0"/>
              <a:t> </a:t>
            </a:r>
            <a:r>
              <a:rPr lang="en-US" sz="2400" b="1" dirty="0" err="1"/>
              <a:t>निर्णय</a:t>
            </a:r>
            <a:r>
              <a:rPr lang="en-US" sz="2400" b="1" dirty="0"/>
              <a:t> </a:t>
            </a:r>
            <a:r>
              <a:rPr lang="en-US" sz="2400" b="1" dirty="0" err="1"/>
              <a:t>दिल्याच्या</a:t>
            </a:r>
            <a:r>
              <a:rPr lang="en-US" sz="2400" b="1" dirty="0"/>
              <a:t> </a:t>
            </a:r>
            <a:r>
              <a:rPr lang="en-US" sz="2400" b="1" dirty="0" err="1"/>
              <a:t>दिनांकापासून</a:t>
            </a:r>
            <a:r>
              <a:rPr lang="en-US" sz="2400" b="1" dirty="0"/>
              <a:t> </a:t>
            </a:r>
            <a:r>
              <a:rPr lang="en-US" sz="2400" b="1" dirty="0" err="1"/>
              <a:t>साठ</a:t>
            </a:r>
            <a:r>
              <a:rPr lang="en-US" sz="2400" b="1" dirty="0"/>
              <a:t> </a:t>
            </a:r>
            <a:r>
              <a:rPr lang="en-US" sz="2400" b="1" dirty="0" err="1"/>
              <a:t>दिवसांच्या</a:t>
            </a:r>
            <a:r>
              <a:rPr lang="en-US" sz="2400" b="1" dirty="0"/>
              <a:t> </a:t>
            </a:r>
            <a:r>
              <a:rPr lang="en-US" sz="2400" b="1" dirty="0" err="1" smtClean="0"/>
              <a:t>आत</a:t>
            </a:r>
            <a:r>
              <a:rPr lang="en-US" sz="2400" b="1" dirty="0" smtClean="0"/>
              <a:t>,</a:t>
            </a:r>
            <a:r>
              <a:rPr lang="mr-IN" sz="2400" b="1" dirty="0" smtClean="0"/>
              <a:t> </a:t>
            </a:r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उपविभागस्तरीय</a:t>
            </a:r>
            <a:r>
              <a:rPr lang="en-US" sz="2400" b="1" dirty="0" smtClean="0"/>
              <a:t> </a:t>
            </a:r>
            <a:r>
              <a:rPr lang="en-US" sz="2400" b="1" dirty="0" err="1"/>
              <a:t>समिती</a:t>
            </a:r>
            <a:r>
              <a:rPr lang="en-US" sz="2400" b="1" dirty="0"/>
              <a:t> </a:t>
            </a:r>
            <a:r>
              <a:rPr lang="en-US" sz="2400" b="1" dirty="0" err="1"/>
              <a:t>यांच्याकडे</a:t>
            </a:r>
            <a:r>
              <a:rPr lang="en-US" sz="2400" b="1" dirty="0"/>
              <a:t> विनंती अर्ज </a:t>
            </a:r>
            <a:r>
              <a:rPr lang="en-US" sz="2400" b="1" dirty="0" err="1"/>
              <a:t>सादर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. </a:t>
            </a:r>
            <a:endParaRPr lang="mr-IN" sz="2400" b="1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उपविभागस्तरीय</a:t>
            </a:r>
            <a:r>
              <a:rPr lang="en-US" sz="2400" b="1" dirty="0" smtClean="0"/>
              <a:t> </a:t>
            </a:r>
            <a:r>
              <a:rPr lang="en-US" sz="2400" b="1" dirty="0" err="1"/>
              <a:t>समिती</a:t>
            </a:r>
            <a:r>
              <a:rPr lang="en-US" sz="2400" b="1" dirty="0"/>
              <a:t> </a:t>
            </a:r>
            <a:r>
              <a:rPr lang="en-US" sz="2400" b="1" dirty="0" err="1"/>
              <a:t>सुनावणीच्या</a:t>
            </a:r>
            <a:r>
              <a:rPr lang="en-US" sz="2400" b="1" dirty="0"/>
              <a:t> </a:t>
            </a:r>
            <a:r>
              <a:rPr lang="en-US" sz="2400" b="1" dirty="0" err="1"/>
              <a:t>दिनांक</a:t>
            </a:r>
            <a:r>
              <a:rPr lang="en-US" sz="2400" b="1" dirty="0"/>
              <a:t> </a:t>
            </a:r>
            <a:r>
              <a:rPr lang="en-US" sz="2400" b="1" dirty="0" err="1"/>
              <a:t>निश्चित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endParaRPr lang="mr-IN" sz="24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विनंती</a:t>
            </a:r>
            <a:r>
              <a:rPr lang="en-US" sz="2400" b="1" dirty="0" smtClean="0"/>
              <a:t> </a:t>
            </a:r>
            <a:r>
              <a:rPr lang="en-US" sz="2400" b="1" dirty="0" err="1"/>
              <a:t>अर्जदारास</a:t>
            </a:r>
            <a:r>
              <a:rPr lang="en-US" sz="2400" b="1" dirty="0"/>
              <a:t> व </a:t>
            </a:r>
            <a:r>
              <a:rPr lang="en-US" sz="2400" b="1" dirty="0" err="1"/>
              <a:t>संबंधित</a:t>
            </a:r>
            <a:r>
              <a:rPr lang="en-US" sz="2400" b="1" dirty="0"/>
              <a:t> </a:t>
            </a:r>
            <a:r>
              <a:rPr lang="en-US" sz="2400" b="1" dirty="0" err="1"/>
              <a:t>ग्रामसभेस</a:t>
            </a:r>
            <a:r>
              <a:rPr lang="en-US" sz="2400" b="1" dirty="0"/>
              <a:t> </a:t>
            </a:r>
            <a:r>
              <a:rPr lang="en-US" sz="2400" b="1" dirty="0" err="1" smtClean="0"/>
              <a:t>सुनावणीसाठी</a:t>
            </a:r>
            <a:r>
              <a:rPr lang="mr-IN" sz="2400" b="1" dirty="0"/>
              <a:t> </a:t>
            </a:r>
            <a:r>
              <a:rPr lang="en-US" sz="2400" b="1" dirty="0" err="1" smtClean="0"/>
              <a:t>निश्चित</a:t>
            </a:r>
            <a:r>
              <a:rPr lang="en-US" sz="2400" b="1" dirty="0" smtClean="0"/>
              <a:t> </a:t>
            </a:r>
            <a:r>
              <a:rPr lang="en-US" sz="2400" b="1" dirty="0" err="1"/>
              <a:t>करण्यात</a:t>
            </a:r>
            <a:r>
              <a:rPr lang="en-US" sz="2400" b="1" dirty="0"/>
              <a:t> </a:t>
            </a:r>
            <a:r>
              <a:rPr lang="en-US" sz="2400" b="1" dirty="0" err="1"/>
              <a:t>आलेल्या</a:t>
            </a:r>
            <a:r>
              <a:rPr lang="en-US" sz="2400" b="1" dirty="0"/>
              <a:t> </a:t>
            </a:r>
            <a:r>
              <a:rPr lang="en-US" sz="2400" b="1" dirty="0" err="1"/>
              <a:t>दिनांकाच्या</a:t>
            </a:r>
            <a:r>
              <a:rPr lang="en-US" sz="2400" b="1" dirty="0"/>
              <a:t> </a:t>
            </a:r>
            <a:r>
              <a:rPr lang="en-US" sz="2400" b="1" dirty="0" err="1"/>
              <a:t>किमान</a:t>
            </a:r>
            <a:r>
              <a:rPr lang="en-US" sz="2400" b="1" dirty="0"/>
              <a:t> </a:t>
            </a:r>
            <a:r>
              <a:rPr lang="en-US" sz="2400" b="1" dirty="0" err="1"/>
              <a:t>पंधरा</a:t>
            </a:r>
            <a:r>
              <a:rPr lang="en-US" sz="2400" b="1" dirty="0"/>
              <a:t> </a:t>
            </a:r>
            <a:r>
              <a:rPr lang="en-US" sz="2400" b="1" dirty="0" err="1"/>
              <a:t>दिवस</a:t>
            </a:r>
            <a:r>
              <a:rPr lang="en-US" sz="2400" b="1" dirty="0"/>
              <a:t> </a:t>
            </a:r>
            <a:r>
              <a:rPr lang="en-US" sz="2400" b="1" dirty="0" err="1"/>
              <a:t>आधी</a:t>
            </a:r>
            <a:r>
              <a:rPr lang="en-US" sz="2400" b="1" dirty="0"/>
              <a:t> </a:t>
            </a:r>
            <a:r>
              <a:rPr lang="en-US" sz="2400" b="1" dirty="0" err="1"/>
              <a:t>लेखी</a:t>
            </a:r>
            <a:r>
              <a:rPr lang="en-US" sz="2400" b="1" dirty="0"/>
              <a:t> </a:t>
            </a:r>
            <a:r>
              <a:rPr lang="en-US" sz="2400" b="1" dirty="0" err="1"/>
              <a:t>तसेच</a:t>
            </a:r>
            <a:r>
              <a:rPr lang="en-US" sz="2400" b="1" dirty="0"/>
              <a:t> </a:t>
            </a:r>
            <a:endParaRPr lang="mr-IN" sz="24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विनंती</a:t>
            </a:r>
            <a:r>
              <a:rPr lang="en-US" sz="2400" b="1" dirty="0" smtClean="0"/>
              <a:t> </a:t>
            </a:r>
            <a:r>
              <a:rPr lang="en-US" sz="2400" b="1" dirty="0" err="1"/>
              <a:t>अर्जदाराच्या</a:t>
            </a:r>
            <a:r>
              <a:rPr lang="en-US" sz="2400" b="1" dirty="0"/>
              <a:t> </a:t>
            </a:r>
            <a:r>
              <a:rPr lang="en-US" sz="2400" b="1" dirty="0" err="1"/>
              <a:t>गावातील</a:t>
            </a:r>
            <a:r>
              <a:rPr lang="en-US" sz="2400" b="1" dirty="0"/>
              <a:t> </a:t>
            </a:r>
            <a:r>
              <a:rPr lang="en-US" sz="2400" b="1" dirty="0" err="1"/>
              <a:t>सोयीस्कर</a:t>
            </a:r>
            <a:r>
              <a:rPr lang="en-US" sz="2400" b="1" dirty="0"/>
              <a:t> </a:t>
            </a:r>
            <a:r>
              <a:rPr lang="en-US" sz="2400" b="1" dirty="0" err="1"/>
              <a:t>असलेल्या</a:t>
            </a:r>
            <a:r>
              <a:rPr lang="en-US" sz="2400" b="1" dirty="0"/>
              <a:t> </a:t>
            </a:r>
            <a:r>
              <a:rPr lang="en-US" sz="2400" b="1" dirty="0" err="1"/>
              <a:t>सार्वजनिक</a:t>
            </a:r>
            <a:r>
              <a:rPr lang="en-US" sz="2400" b="1" dirty="0"/>
              <a:t> </a:t>
            </a:r>
            <a:r>
              <a:rPr lang="en-US" sz="2400" b="1" dirty="0" err="1"/>
              <a:t>ठिकाणी</a:t>
            </a:r>
            <a:r>
              <a:rPr lang="en-US" sz="2400" b="1" dirty="0"/>
              <a:t> </a:t>
            </a:r>
            <a:r>
              <a:rPr lang="en-US" sz="2400" b="1" dirty="0" err="1"/>
              <a:t>नोटीस</a:t>
            </a:r>
            <a:r>
              <a:rPr lang="en-US" sz="2400" b="1" dirty="0"/>
              <a:t> </a:t>
            </a:r>
            <a:r>
              <a:rPr lang="en-US" sz="2400" b="1" dirty="0" err="1"/>
              <a:t>लावून</a:t>
            </a:r>
            <a:r>
              <a:rPr lang="en-US" sz="2400" b="1" dirty="0"/>
              <a:t> </a:t>
            </a:r>
            <a:r>
              <a:rPr lang="en-US" sz="2400" b="1" dirty="0" err="1"/>
              <a:t>त्याबाबत</a:t>
            </a:r>
            <a:r>
              <a:rPr lang="en-US" sz="2400" b="1" dirty="0"/>
              <a:t> </a:t>
            </a:r>
            <a:r>
              <a:rPr lang="en-US" sz="2400" b="1" dirty="0" err="1"/>
              <a:t>कळवील</a:t>
            </a:r>
            <a:r>
              <a:rPr lang="en-US" sz="2400" b="1" dirty="0" smtClean="0"/>
              <a:t>.</a:t>
            </a:r>
            <a:endParaRPr lang="mr-IN" sz="2400" b="1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smtClean="0"/>
              <a:t>उपविभागीयस्तरीय </a:t>
            </a:r>
            <a:r>
              <a:rPr lang="en-US" sz="2400" b="1" dirty="0" err="1"/>
              <a:t>समिती</a:t>
            </a:r>
            <a:r>
              <a:rPr lang="en-US" sz="2400" b="1" dirty="0"/>
              <a:t> </a:t>
            </a:r>
            <a:r>
              <a:rPr lang="en-US" sz="2400" b="1" dirty="0" smtClean="0"/>
              <a:t>– </a:t>
            </a:r>
            <a:endParaRPr lang="mr-IN" sz="24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विनंती</a:t>
            </a:r>
            <a:r>
              <a:rPr lang="en-US" sz="2400" b="1" dirty="0" smtClean="0"/>
              <a:t> </a:t>
            </a:r>
            <a:r>
              <a:rPr lang="en-US" sz="2400" b="1" dirty="0"/>
              <a:t>अर्ज </a:t>
            </a:r>
            <a:r>
              <a:rPr lang="en-US" sz="2400" b="1" dirty="0" err="1"/>
              <a:t>दाखल</a:t>
            </a:r>
            <a:r>
              <a:rPr lang="en-US" sz="2400" b="1" dirty="0"/>
              <a:t> </a:t>
            </a:r>
            <a:r>
              <a:rPr lang="en-US" sz="2400" b="1" dirty="0" err="1"/>
              <a:t>करून</a:t>
            </a:r>
            <a:r>
              <a:rPr lang="en-US" sz="2400" b="1" dirty="0"/>
              <a:t> </a:t>
            </a:r>
            <a:r>
              <a:rPr lang="en-US" sz="2400" b="1" dirty="0" err="1"/>
              <a:t>घेईल</a:t>
            </a:r>
            <a:r>
              <a:rPr lang="en-US" sz="2400" b="1" dirty="0"/>
              <a:t>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endParaRPr lang="mr-IN" sz="24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तो</a:t>
            </a:r>
            <a:r>
              <a:rPr lang="en-US" sz="2400" b="1" dirty="0" smtClean="0"/>
              <a:t> </a:t>
            </a:r>
            <a:r>
              <a:rPr lang="en-US" sz="2400" b="1" dirty="0" err="1"/>
              <a:t>फेटाळील</a:t>
            </a:r>
            <a:r>
              <a:rPr lang="en-US" sz="2400" b="1" dirty="0"/>
              <a:t>, </a:t>
            </a:r>
            <a:r>
              <a:rPr lang="en-US" sz="2400" b="1" dirty="0" err="1"/>
              <a:t>किंवा</a:t>
            </a:r>
            <a:r>
              <a:rPr lang="en-US" sz="2400" b="1" dirty="0"/>
              <a:t> </a:t>
            </a:r>
            <a:endParaRPr lang="mr-IN" sz="24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तो</a:t>
            </a:r>
            <a:r>
              <a:rPr lang="en-US" sz="2400" b="1" dirty="0" smtClean="0"/>
              <a:t> </a:t>
            </a:r>
            <a:r>
              <a:rPr lang="en-US" sz="2400" b="1" dirty="0"/>
              <a:t>विनंती अर्ज </a:t>
            </a:r>
            <a:r>
              <a:rPr lang="en-US" sz="2400" b="1" dirty="0" err="1"/>
              <a:t>संबंधित</a:t>
            </a:r>
            <a:r>
              <a:rPr lang="en-US" sz="2400" b="1" dirty="0"/>
              <a:t> </a:t>
            </a:r>
            <a:r>
              <a:rPr lang="en-US" sz="2400" b="1" dirty="0" err="1"/>
              <a:t>ग्रामसभेकडे</a:t>
            </a:r>
            <a:r>
              <a:rPr lang="en-US" sz="2400" b="1" dirty="0"/>
              <a:t> </a:t>
            </a:r>
            <a:r>
              <a:rPr lang="en-US" sz="2400" b="1" dirty="0" err="1"/>
              <a:t>पुनर्विचारार्थ</a:t>
            </a:r>
            <a:r>
              <a:rPr lang="en-US" sz="2400" b="1" dirty="0"/>
              <a:t> </a:t>
            </a:r>
            <a:r>
              <a:rPr lang="en-US" sz="2400" b="1" dirty="0" err="1"/>
              <a:t>पाठविल</a:t>
            </a:r>
            <a:r>
              <a:rPr lang="en-US" sz="2400" b="1" dirty="0" smtClean="0"/>
              <a:t>.</a:t>
            </a:r>
            <a:endParaRPr lang="mr-IN" sz="2400" b="1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संदर्भीय</a:t>
            </a:r>
            <a:r>
              <a:rPr lang="en-US" sz="2400" b="1" dirty="0" smtClean="0"/>
              <a:t> </a:t>
            </a:r>
            <a:r>
              <a:rPr lang="en-US" sz="2400" b="1" dirty="0" err="1"/>
              <a:t>प्रकरण</a:t>
            </a:r>
            <a:r>
              <a:rPr lang="en-US" sz="2400" b="1" dirty="0"/>
              <a:t> </a:t>
            </a:r>
            <a:r>
              <a:rPr lang="en-US" sz="2400" b="1" dirty="0" err="1"/>
              <a:t>प्राप्त</a:t>
            </a:r>
            <a:r>
              <a:rPr lang="en-US" sz="2400" b="1" dirty="0"/>
              <a:t> </a:t>
            </a:r>
            <a:r>
              <a:rPr lang="en-US" sz="2400" b="1" dirty="0" err="1"/>
              <a:t>झाल्यावर</a:t>
            </a:r>
            <a:r>
              <a:rPr lang="en-US" sz="2400" b="1" dirty="0"/>
              <a:t> </a:t>
            </a:r>
            <a:r>
              <a:rPr lang="en-US" sz="2400" b="1" dirty="0" err="1"/>
              <a:t>तीस</a:t>
            </a:r>
            <a:r>
              <a:rPr lang="en-US" sz="2400" b="1" dirty="0"/>
              <a:t> </a:t>
            </a:r>
            <a:r>
              <a:rPr lang="en-US" sz="2400" b="1" dirty="0" err="1"/>
              <a:t>दिवसांच्या</a:t>
            </a:r>
            <a:r>
              <a:rPr lang="en-US" sz="2400" b="1" dirty="0"/>
              <a:t> </a:t>
            </a:r>
            <a:r>
              <a:rPr lang="en-US" sz="2400" b="1" dirty="0" err="1"/>
              <a:t>कालावधीच्या</a:t>
            </a:r>
            <a:r>
              <a:rPr lang="en-US" sz="2400" b="1" dirty="0"/>
              <a:t> </a:t>
            </a:r>
            <a:r>
              <a:rPr lang="en-US" sz="2400" b="1" dirty="0" err="1"/>
              <a:t>आत</a:t>
            </a:r>
            <a:r>
              <a:rPr lang="en-US" sz="2400" b="1" dirty="0"/>
              <a:t> </a:t>
            </a:r>
            <a:endParaRPr lang="mr-IN" sz="24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ग्रामसभा</a:t>
            </a:r>
            <a:r>
              <a:rPr lang="en-US" sz="2400" b="1" dirty="0" smtClean="0"/>
              <a:t> </a:t>
            </a:r>
            <a:r>
              <a:rPr lang="en-US" sz="2400" b="1" dirty="0" err="1"/>
              <a:t>प्रकरणाचा</a:t>
            </a:r>
            <a:r>
              <a:rPr lang="en-US" sz="2400" b="1" dirty="0"/>
              <a:t> </a:t>
            </a:r>
            <a:r>
              <a:rPr lang="en-US" sz="2400" b="1" dirty="0" err="1"/>
              <a:t>ठराव</a:t>
            </a:r>
            <a:r>
              <a:rPr lang="en-US" sz="2400" b="1" dirty="0"/>
              <a:t> </a:t>
            </a:r>
            <a:r>
              <a:rPr lang="en-US" sz="2400" b="1" dirty="0" err="1"/>
              <a:t>संमत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 व </a:t>
            </a:r>
            <a:endParaRPr lang="mr-IN" sz="2400" b="1" dirty="0" smtClean="0"/>
          </a:p>
          <a:p>
            <a:pPr marL="742950" lvl="1" indent="-285750" algn="just">
              <a:buFont typeface="Arial" pitchFamily="34" charset="0"/>
              <a:buChar char="•"/>
            </a:pPr>
            <a:r>
              <a:rPr lang="en-US" sz="2400" b="1" dirty="0" err="1" smtClean="0"/>
              <a:t>उपविभागीयस्तरीय</a:t>
            </a:r>
            <a:r>
              <a:rPr lang="en-US" sz="2400" b="1" dirty="0" smtClean="0"/>
              <a:t> </a:t>
            </a:r>
            <a:r>
              <a:rPr lang="en-US" sz="2400" b="1" dirty="0"/>
              <a:t>समितीकडे </a:t>
            </a:r>
            <a:r>
              <a:rPr lang="en-US" sz="2400" b="1" dirty="0" err="1"/>
              <a:t>अग्रेषित</a:t>
            </a:r>
            <a:r>
              <a:rPr lang="en-US" sz="2400" b="1" dirty="0"/>
              <a:t> </a:t>
            </a:r>
            <a:r>
              <a:rPr lang="en-US" sz="2400" b="1" dirty="0" err="1"/>
              <a:t>करील</a:t>
            </a:r>
            <a:r>
              <a:rPr lang="en-US" sz="2400" b="1" dirty="0"/>
              <a:t>.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37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786825"/>
            <a:ext cx="103631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१४--</a:t>
            </a:r>
            <a:r>
              <a:rPr lang="en-US" sz="3200" b="1" dirty="0" smtClean="0">
                <a:solidFill>
                  <a:srgbClr val="FF0000"/>
                </a:solidFill>
              </a:rPr>
              <a:t>उपविभागीयस्तरीय </a:t>
            </a:r>
            <a:r>
              <a:rPr lang="en-US" sz="3200" b="1" dirty="0">
                <a:solidFill>
                  <a:srgbClr val="FF0000"/>
                </a:solidFill>
              </a:rPr>
              <a:t>समितीकडे केलेले विनंती अर्ज 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1589306"/>
            <a:ext cx="111252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US" sz="2800" b="1" dirty="0" smtClean="0"/>
              <a:t>उपविभागीयस्तरीय </a:t>
            </a:r>
            <a:r>
              <a:rPr lang="en-US" sz="2800" b="1" dirty="0" err="1"/>
              <a:t>समिती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ग्रामसभेचा</a:t>
            </a:r>
            <a:r>
              <a:rPr lang="en-US" sz="2800" b="1" dirty="0" smtClean="0"/>
              <a:t> </a:t>
            </a:r>
            <a:r>
              <a:rPr lang="en-US" sz="2800" b="1" dirty="0" err="1"/>
              <a:t>ठराव</a:t>
            </a:r>
            <a:r>
              <a:rPr lang="en-US" sz="2800" b="1" dirty="0"/>
              <a:t> </a:t>
            </a:r>
            <a:r>
              <a:rPr lang="en-US" sz="2800" b="1" dirty="0" err="1"/>
              <a:t>विचारात</a:t>
            </a:r>
            <a:r>
              <a:rPr lang="en-US" sz="2800" b="1" dirty="0"/>
              <a:t> </a:t>
            </a:r>
            <a:r>
              <a:rPr lang="en-US" sz="2800" b="1" dirty="0" err="1"/>
              <a:t>घेईल</a:t>
            </a:r>
            <a:r>
              <a:rPr lang="en-US" sz="2800" b="1" dirty="0"/>
              <a:t> व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तो</a:t>
            </a:r>
            <a:r>
              <a:rPr lang="en-US" sz="2800" b="1" dirty="0" smtClean="0"/>
              <a:t> </a:t>
            </a:r>
            <a:r>
              <a:rPr lang="en-US" sz="2800" b="1" dirty="0"/>
              <a:t>विनंती अर्ज </a:t>
            </a:r>
            <a:r>
              <a:rPr lang="en-US" sz="2800" b="1" dirty="0" err="1"/>
              <a:t>स्वीकारल्याचा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फेटाळल्याच्या</a:t>
            </a:r>
            <a:r>
              <a:rPr lang="en-US" sz="2800" b="1" dirty="0" smtClean="0"/>
              <a:t> </a:t>
            </a:r>
            <a:r>
              <a:rPr lang="en-US" sz="2800" b="1" dirty="0" err="1"/>
              <a:t>सुमूचित</a:t>
            </a:r>
            <a:r>
              <a:rPr lang="en-US" sz="2800" b="1" dirty="0"/>
              <a:t> </a:t>
            </a:r>
            <a:r>
              <a:rPr lang="en-US" sz="2800" b="1" dirty="0" err="1"/>
              <a:t>आदेश</a:t>
            </a:r>
            <a:r>
              <a:rPr lang="en-US" sz="2800" b="1" dirty="0"/>
              <a:t> </a:t>
            </a:r>
            <a:r>
              <a:rPr lang="en-US" sz="2800" b="1" dirty="0" err="1"/>
              <a:t>संमत</a:t>
            </a:r>
            <a:r>
              <a:rPr lang="en-US" sz="2800" b="1" dirty="0"/>
              <a:t> </a:t>
            </a:r>
            <a:r>
              <a:rPr lang="en-US" sz="2800" b="1" dirty="0" err="1" smtClean="0"/>
              <a:t>करील</a:t>
            </a:r>
            <a:r>
              <a:rPr lang="en-US" sz="2800" b="1" dirty="0" smtClean="0"/>
              <a:t>.</a:t>
            </a:r>
            <a:endParaRPr lang="mr-IN" sz="28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प्रलंबित</a:t>
            </a:r>
            <a:r>
              <a:rPr lang="en-US" sz="2800" b="1" dirty="0" smtClean="0"/>
              <a:t> </a:t>
            </a:r>
            <a:r>
              <a:rPr lang="en-US" sz="2800" b="1" dirty="0"/>
              <a:t>विनंती </a:t>
            </a:r>
            <a:r>
              <a:rPr lang="en-US" sz="2800" b="1" dirty="0" err="1"/>
              <a:t>अर्जाना</a:t>
            </a:r>
            <a:r>
              <a:rPr lang="en-US" sz="2800" b="1" dirty="0"/>
              <a:t> </a:t>
            </a:r>
            <a:r>
              <a:rPr lang="en-US" sz="2800" b="1" dirty="0" err="1"/>
              <a:t>बाधा</a:t>
            </a:r>
            <a:r>
              <a:rPr lang="en-US" sz="2800" b="1" dirty="0"/>
              <a:t> न </a:t>
            </a:r>
            <a:r>
              <a:rPr lang="en-US" sz="2800" b="1" dirty="0" err="1"/>
              <a:t>आणता</a:t>
            </a:r>
            <a:r>
              <a:rPr lang="en-US" sz="2800" b="1" dirty="0"/>
              <a:t>, उपविभागीयस्तरीय </a:t>
            </a:r>
            <a:r>
              <a:rPr lang="en-US" sz="2800" b="1" dirty="0" err="1"/>
              <a:t>समिती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अन्य</a:t>
            </a:r>
            <a:r>
              <a:rPr lang="en-US" sz="2800" b="1" dirty="0" smtClean="0"/>
              <a:t> </a:t>
            </a:r>
            <a:r>
              <a:rPr lang="en-US" sz="2800" b="1" dirty="0" err="1"/>
              <a:t>मागणीदारांच्या</a:t>
            </a:r>
            <a:r>
              <a:rPr lang="en-US" sz="2800" b="1" dirty="0"/>
              <a:t> </a:t>
            </a:r>
            <a:r>
              <a:rPr lang="en-US" sz="2800" b="1" dirty="0" err="1"/>
              <a:t>वनहक्कविषयक</a:t>
            </a:r>
            <a:r>
              <a:rPr lang="en-US" sz="2800" b="1" dirty="0"/>
              <a:t> </a:t>
            </a:r>
            <a:r>
              <a:rPr lang="en-US" sz="2800" b="1" dirty="0" err="1"/>
              <a:t>अभिलेख</a:t>
            </a:r>
            <a:r>
              <a:rPr lang="en-US" sz="2800" b="1" dirty="0"/>
              <a:t> </a:t>
            </a:r>
            <a:r>
              <a:rPr lang="en-US" sz="2800" b="1" dirty="0" err="1"/>
              <a:t>तपासून</a:t>
            </a:r>
            <a:r>
              <a:rPr lang="en-US" sz="2800" b="1" dirty="0"/>
              <a:t> व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पडताळून</a:t>
            </a:r>
            <a:r>
              <a:rPr lang="en-US" sz="2800" b="1" dirty="0" smtClean="0"/>
              <a:t> </a:t>
            </a:r>
            <a:r>
              <a:rPr lang="en-US" sz="2800" b="1" dirty="0" err="1"/>
              <a:t>पाहील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तो</a:t>
            </a:r>
            <a:r>
              <a:rPr lang="en-US" sz="2800" b="1" dirty="0" smtClean="0"/>
              <a:t> </a:t>
            </a:r>
            <a:r>
              <a:rPr lang="en-US" sz="2800" b="1" dirty="0" err="1"/>
              <a:t>संबंधित</a:t>
            </a:r>
            <a:r>
              <a:rPr lang="en-US" sz="2800" b="1" dirty="0"/>
              <a:t> </a:t>
            </a:r>
            <a:r>
              <a:rPr lang="en-US" sz="2800" b="1" dirty="0" err="1"/>
              <a:t>उपविभागीय</a:t>
            </a:r>
            <a:r>
              <a:rPr lang="en-US" sz="2800" b="1" dirty="0"/>
              <a:t> </a:t>
            </a:r>
            <a:r>
              <a:rPr lang="en-US" sz="2800" b="1" dirty="0" err="1"/>
              <a:t>अधिका-यांद्वारे</a:t>
            </a:r>
            <a:r>
              <a:rPr lang="en-US" sz="2800" b="1" dirty="0"/>
              <a:t> </a:t>
            </a:r>
            <a:r>
              <a:rPr lang="en-US" sz="2800" b="1" dirty="0" err="1"/>
              <a:t>जिल्हस्तरीय</a:t>
            </a:r>
            <a:r>
              <a:rPr lang="en-US" sz="2800" b="1" dirty="0"/>
              <a:t> </a:t>
            </a:r>
            <a:r>
              <a:rPr lang="en-US" sz="2800" b="1" dirty="0" err="1"/>
              <a:t>समितीला</a:t>
            </a:r>
            <a:r>
              <a:rPr lang="en-US" sz="2800" b="1" dirty="0"/>
              <a:t> </a:t>
            </a:r>
            <a:r>
              <a:rPr lang="en-US" sz="2800" b="1" dirty="0" err="1"/>
              <a:t>सादर</a:t>
            </a:r>
            <a:r>
              <a:rPr lang="en-US" sz="2800" b="1" dirty="0"/>
              <a:t> </a:t>
            </a:r>
            <a:r>
              <a:rPr lang="en-US" sz="2800" b="1" dirty="0" err="1" smtClean="0"/>
              <a:t>करील</a:t>
            </a:r>
            <a:r>
              <a:rPr lang="en-US" sz="2800" b="1" dirty="0" smtClean="0"/>
              <a:t>.</a:t>
            </a:r>
            <a:endParaRPr lang="mr-IN" sz="2800" b="1" dirty="0" smtClean="0"/>
          </a:p>
          <a:p>
            <a:pPr algn="just"/>
            <a:endParaRPr lang="en-US" sz="2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2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50613" y="685800"/>
            <a:ext cx="86887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2800" b="1" dirty="0" smtClean="0">
                <a:solidFill>
                  <a:srgbClr val="FF0000"/>
                </a:solidFill>
              </a:rPr>
              <a:t>नियम १४--</a:t>
            </a:r>
            <a:r>
              <a:rPr lang="en-US" sz="2800" b="1" dirty="0" smtClean="0">
                <a:solidFill>
                  <a:srgbClr val="FF0000"/>
                </a:solidFill>
              </a:rPr>
              <a:t>उपविभागीयस्तरीय </a:t>
            </a:r>
            <a:r>
              <a:rPr lang="en-US" sz="2800" b="1" dirty="0">
                <a:solidFill>
                  <a:srgbClr val="FF0000"/>
                </a:solidFill>
              </a:rPr>
              <a:t>समितीकडे केलेले विनंती अर्ज 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1360706"/>
            <a:ext cx="111252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दोन</a:t>
            </a:r>
            <a:r>
              <a:rPr lang="en-US" sz="2800" b="1" dirty="0" smtClean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त्याहून</a:t>
            </a:r>
            <a:r>
              <a:rPr lang="en-US" sz="2800" b="1" dirty="0"/>
              <a:t> </a:t>
            </a:r>
            <a:r>
              <a:rPr lang="en-US" sz="2800" b="1" dirty="0" err="1"/>
              <a:t>अधिक</a:t>
            </a:r>
            <a:r>
              <a:rPr lang="en-US" sz="2800" b="1" dirty="0"/>
              <a:t> </a:t>
            </a:r>
            <a:r>
              <a:rPr lang="en-US" sz="2800" b="1" dirty="0" err="1"/>
              <a:t>ग्रामसभांमध्ये</a:t>
            </a:r>
            <a:r>
              <a:rPr lang="en-US" sz="2800" b="1" dirty="0"/>
              <a:t> </a:t>
            </a:r>
            <a:r>
              <a:rPr lang="en-US" sz="2800" b="1" dirty="0" err="1"/>
              <a:t>विवाद</a:t>
            </a:r>
            <a:r>
              <a:rPr lang="en-US" sz="2800" b="1" dirty="0"/>
              <a:t> </a:t>
            </a:r>
            <a:r>
              <a:rPr lang="en-US" sz="2800" b="1" dirty="0" err="1"/>
              <a:t>झाल्यास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कोणत्याही</a:t>
            </a:r>
            <a:r>
              <a:rPr lang="en-US" sz="2800" b="1" dirty="0" smtClean="0"/>
              <a:t> </a:t>
            </a:r>
            <a:r>
              <a:rPr lang="en-US" sz="2800" b="1" dirty="0" err="1"/>
              <a:t>एका</a:t>
            </a:r>
            <a:r>
              <a:rPr lang="en-US" sz="2800" b="1" dirty="0"/>
              <a:t> </a:t>
            </a:r>
            <a:r>
              <a:rPr lang="en-US" sz="2800" b="1" dirty="0" err="1"/>
              <a:t>ग्रामसभेने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r>
              <a:rPr lang="en-US" sz="2800" b="1" dirty="0" err="1"/>
              <a:t>उपविभागस्तरीय</a:t>
            </a:r>
            <a:r>
              <a:rPr lang="en-US" sz="2800" b="1" dirty="0"/>
              <a:t> </a:t>
            </a:r>
            <a:r>
              <a:rPr lang="en-US" sz="2800" b="1" dirty="0" err="1"/>
              <a:t>समितीने</a:t>
            </a:r>
            <a:r>
              <a:rPr lang="en-US" sz="2800" b="1" dirty="0"/>
              <a:t> </a:t>
            </a:r>
            <a:r>
              <a:rPr lang="en-US" sz="2800" b="1" dirty="0" err="1"/>
              <a:t>स्वत</a:t>
            </a:r>
            <a:r>
              <a:rPr lang="en-US" sz="2800" b="1" dirty="0"/>
              <a:t>: </a:t>
            </a:r>
            <a:r>
              <a:rPr lang="en-US" sz="2800" b="1" dirty="0" err="1"/>
              <a:t>केलेल्या</a:t>
            </a:r>
            <a:r>
              <a:rPr lang="en-US" sz="2800" b="1" dirty="0"/>
              <a:t> </a:t>
            </a:r>
            <a:r>
              <a:rPr lang="en-US" sz="2800" b="1" dirty="0" err="1"/>
              <a:t>अर्जावरून</a:t>
            </a:r>
            <a:r>
              <a:rPr lang="en-US" sz="2800" b="1" dirty="0"/>
              <a:t> उपविभागीयस्तरीय </a:t>
            </a:r>
            <a:r>
              <a:rPr lang="en-US" sz="2800" b="1" dirty="0" err="1"/>
              <a:t>समिती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विवाद</a:t>
            </a:r>
            <a:r>
              <a:rPr lang="en-US" sz="2800" b="1" dirty="0" smtClean="0"/>
              <a:t> </a:t>
            </a:r>
            <a:r>
              <a:rPr lang="en-US" sz="2800" b="1" dirty="0" err="1"/>
              <a:t>सोडविण्याच्यादृष्टीने</a:t>
            </a:r>
            <a:r>
              <a:rPr lang="en-US" sz="2800" b="1" dirty="0"/>
              <a:t> </a:t>
            </a:r>
            <a:r>
              <a:rPr lang="en-US" sz="2800" b="1" dirty="0" err="1"/>
              <a:t>संबंधित</a:t>
            </a:r>
            <a:r>
              <a:rPr lang="en-US" sz="2800" b="1" dirty="0"/>
              <a:t> </a:t>
            </a:r>
            <a:r>
              <a:rPr lang="en-US" sz="2800" b="1" dirty="0" err="1"/>
              <a:t>ग्रामसभांची</a:t>
            </a:r>
            <a:r>
              <a:rPr lang="en-US" sz="2800" b="1" dirty="0"/>
              <a:t> </a:t>
            </a:r>
            <a:r>
              <a:rPr lang="en-US" sz="2800" b="1" dirty="0" err="1"/>
              <a:t>संयुक्त</a:t>
            </a:r>
            <a:r>
              <a:rPr lang="en-US" sz="2800" b="1" dirty="0"/>
              <a:t> </a:t>
            </a:r>
            <a:r>
              <a:rPr lang="en-US" sz="2800" b="1" dirty="0" err="1"/>
              <a:t>सभा</a:t>
            </a:r>
            <a:r>
              <a:rPr lang="en-US" sz="2800" b="1" dirty="0"/>
              <a:t> </a:t>
            </a:r>
            <a:r>
              <a:rPr lang="en-US" sz="2800" b="1" dirty="0" err="1"/>
              <a:t>बोलवील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तीस</a:t>
            </a:r>
            <a:r>
              <a:rPr lang="en-US" sz="2800" b="1" dirty="0" smtClean="0"/>
              <a:t> </a:t>
            </a:r>
            <a:r>
              <a:rPr lang="en-US" sz="2800" b="1" dirty="0" err="1"/>
              <a:t>दिवसांच्या</a:t>
            </a:r>
            <a:r>
              <a:rPr lang="en-US" sz="2800" b="1" dirty="0"/>
              <a:t> </a:t>
            </a:r>
            <a:r>
              <a:rPr lang="en-US" sz="2800" b="1" dirty="0" err="1"/>
              <a:t>कालावधीत</a:t>
            </a:r>
            <a:r>
              <a:rPr lang="en-US" sz="2800" b="1" dirty="0"/>
              <a:t> </a:t>
            </a:r>
            <a:r>
              <a:rPr lang="en-US" sz="2800" b="1" dirty="0" err="1"/>
              <a:t>त्यातून</a:t>
            </a:r>
            <a:r>
              <a:rPr lang="en-US" sz="2800" b="1" dirty="0"/>
              <a:t> </a:t>
            </a:r>
            <a:r>
              <a:rPr lang="en-US" sz="2800" b="1" dirty="0" err="1"/>
              <a:t>परस्पर</a:t>
            </a:r>
            <a:r>
              <a:rPr lang="en-US" sz="2800" b="1" dirty="0"/>
              <a:t> </a:t>
            </a:r>
            <a:r>
              <a:rPr lang="en-US" sz="2800" b="1" dirty="0" err="1"/>
              <a:t>सामंजस्याने</a:t>
            </a:r>
            <a:r>
              <a:rPr lang="en-US" sz="2800" b="1" dirty="0"/>
              <a:t> </a:t>
            </a:r>
            <a:r>
              <a:rPr lang="en-US" sz="2800" b="1" dirty="0" err="1"/>
              <a:t>कोणताही</a:t>
            </a:r>
            <a:r>
              <a:rPr lang="en-US" sz="2800" b="1" dirty="0"/>
              <a:t> </a:t>
            </a:r>
            <a:r>
              <a:rPr lang="en-US" sz="2800" b="1" dirty="0" err="1"/>
              <a:t>मार्ग</a:t>
            </a:r>
            <a:r>
              <a:rPr lang="en-US" sz="2800" b="1" dirty="0"/>
              <a:t> </a:t>
            </a:r>
            <a:r>
              <a:rPr lang="en-US" sz="2800" b="1" dirty="0" err="1"/>
              <a:t>काढता</a:t>
            </a:r>
            <a:r>
              <a:rPr lang="en-US" sz="2800" b="1" dirty="0"/>
              <a:t> न </a:t>
            </a:r>
            <a:r>
              <a:rPr lang="en-US" sz="2800" b="1" dirty="0" err="1"/>
              <a:t>आल्यास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संबंधित</a:t>
            </a:r>
            <a:r>
              <a:rPr lang="en-US" sz="2800" b="1" dirty="0" smtClean="0"/>
              <a:t> </a:t>
            </a:r>
            <a:r>
              <a:rPr lang="en-US" sz="2800" b="1" dirty="0" err="1"/>
              <a:t>ग्रामसभांचे</a:t>
            </a:r>
            <a:r>
              <a:rPr lang="en-US" sz="2800" b="1" dirty="0"/>
              <a:t> </a:t>
            </a:r>
            <a:r>
              <a:rPr lang="en-US" sz="2800" b="1" dirty="0" err="1"/>
              <a:t>म्हणणे</a:t>
            </a:r>
            <a:r>
              <a:rPr lang="en-US" sz="2800" b="1" dirty="0"/>
              <a:t> </a:t>
            </a:r>
            <a:r>
              <a:rPr lang="en-US" sz="2800" b="1" dirty="0" err="1"/>
              <a:t>ऐकून</a:t>
            </a:r>
            <a:r>
              <a:rPr lang="en-US" sz="2800" b="1" dirty="0"/>
              <a:t> </a:t>
            </a:r>
            <a:r>
              <a:rPr lang="en-US" sz="2800" b="1" dirty="0" err="1"/>
              <a:t>घेतल्यावर</a:t>
            </a:r>
            <a:r>
              <a:rPr lang="en-US" sz="2800" b="1" dirty="0"/>
              <a:t> </a:t>
            </a:r>
            <a:r>
              <a:rPr lang="en-US" sz="2800" b="1" dirty="0" err="1"/>
              <a:t>विवादावर</a:t>
            </a:r>
            <a:r>
              <a:rPr lang="en-US" sz="2800" b="1" dirty="0"/>
              <a:t> </a:t>
            </a:r>
            <a:r>
              <a:rPr lang="en-US" sz="2800" b="1" dirty="0" err="1"/>
              <a:t>निर्णय</a:t>
            </a:r>
            <a:r>
              <a:rPr lang="en-US" sz="2800" b="1" dirty="0"/>
              <a:t> </a:t>
            </a:r>
            <a:r>
              <a:rPr lang="en-US" sz="2800" b="1" dirty="0" err="1"/>
              <a:t>घेईल</a:t>
            </a:r>
            <a:r>
              <a:rPr lang="en-US" sz="2800" b="1" dirty="0"/>
              <a:t> </a:t>
            </a:r>
            <a:r>
              <a:rPr lang="en-US" sz="2800" b="1" dirty="0" err="1" smtClean="0"/>
              <a:t>आणि</a:t>
            </a:r>
            <a:endParaRPr lang="mr-IN" sz="2800" b="1" dirty="0" smtClean="0"/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en-US" sz="2800" b="1" dirty="0" err="1" smtClean="0"/>
              <a:t>त्यावर</a:t>
            </a:r>
            <a:r>
              <a:rPr lang="en-US" sz="2800" b="1" dirty="0" smtClean="0"/>
              <a:t> </a:t>
            </a:r>
            <a:r>
              <a:rPr lang="en-US" sz="2800" b="1" dirty="0" err="1"/>
              <a:t>समुचित</a:t>
            </a:r>
            <a:r>
              <a:rPr lang="en-US" sz="2800" b="1" dirty="0"/>
              <a:t> </a:t>
            </a:r>
            <a:r>
              <a:rPr lang="en-US" sz="2800" b="1" dirty="0" err="1"/>
              <a:t>आदेश</a:t>
            </a:r>
            <a:r>
              <a:rPr lang="en-US" sz="2800" b="1" dirty="0"/>
              <a:t> </a:t>
            </a:r>
            <a:r>
              <a:rPr lang="en-US" sz="2800" b="1" dirty="0" err="1"/>
              <a:t>देईल</a:t>
            </a:r>
            <a:r>
              <a:rPr lang="en-US" sz="2800" b="1" dirty="0"/>
              <a:t>.</a:t>
            </a:r>
          </a:p>
          <a:p>
            <a:pPr algn="just"/>
            <a:endParaRPr lang="en-US" sz="20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3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619780"/>
            <a:ext cx="990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3200" b="1" dirty="0" smtClean="0">
                <a:solidFill>
                  <a:srgbClr val="FF0000"/>
                </a:solidFill>
              </a:rPr>
              <a:t>नियम १५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जिल्हास्तरीय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समित्यांना</a:t>
            </a:r>
            <a:r>
              <a:rPr lang="en-US" sz="3200" b="1" dirty="0">
                <a:solidFill>
                  <a:srgbClr val="FF0000"/>
                </a:solidFill>
              </a:rPr>
              <a:t> विनंती अर्ज </a:t>
            </a:r>
            <a:r>
              <a:rPr lang="en-US" sz="3200" b="1" dirty="0" err="1">
                <a:solidFill>
                  <a:srgbClr val="FF0000"/>
                </a:solidFill>
              </a:rPr>
              <a:t>करणे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endParaRPr lang="en-US" sz="24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212021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04800" y="1319510"/>
            <a:ext cx="117348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smtClean="0"/>
              <a:t>उपविभागीयस्तरीय </a:t>
            </a:r>
            <a:r>
              <a:rPr lang="en-US" sz="2800" b="1" dirty="0" err="1"/>
              <a:t>समितीच्या</a:t>
            </a:r>
            <a:r>
              <a:rPr lang="en-US" sz="2800" b="1" dirty="0"/>
              <a:t> </a:t>
            </a:r>
            <a:r>
              <a:rPr lang="en-US" sz="2800" b="1" dirty="0" err="1"/>
              <a:t>निर्णयाने</a:t>
            </a:r>
            <a:r>
              <a:rPr lang="en-US" sz="2800" b="1" dirty="0"/>
              <a:t> </a:t>
            </a:r>
            <a:r>
              <a:rPr lang="en-US" sz="2800" b="1" dirty="0" err="1"/>
              <a:t>बाधित</a:t>
            </a:r>
            <a:r>
              <a:rPr lang="en-US" sz="2800" b="1" dirty="0"/>
              <a:t> </a:t>
            </a:r>
            <a:r>
              <a:rPr lang="en-US" sz="2800" b="1" dirty="0" err="1"/>
              <a:t>झालेली</a:t>
            </a:r>
            <a:r>
              <a:rPr lang="en-US" sz="2800" b="1" dirty="0"/>
              <a:t> </a:t>
            </a:r>
            <a:r>
              <a:rPr lang="en-US" sz="2800" b="1" dirty="0" err="1"/>
              <a:t>कोणतीही</a:t>
            </a:r>
            <a:r>
              <a:rPr lang="en-US" sz="2800" b="1" dirty="0"/>
              <a:t> </a:t>
            </a:r>
            <a:r>
              <a:rPr lang="en-US" sz="2800" b="1" dirty="0" err="1"/>
              <a:t>व्यक्ती</a:t>
            </a:r>
            <a:r>
              <a:rPr lang="en-US" sz="2800" b="1" dirty="0" smtClean="0"/>
              <a:t>,</a:t>
            </a:r>
            <a:endParaRPr lang="mr-IN" sz="2800" b="1" dirty="0" smtClean="0"/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उपविभागस्तरीय</a:t>
            </a:r>
            <a:r>
              <a:rPr lang="en-US" sz="2800" b="1" dirty="0" smtClean="0"/>
              <a:t> </a:t>
            </a:r>
            <a:r>
              <a:rPr lang="en-US" sz="2800" b="1" dirty="0" err="1"/>
              <a:t>समितीच्या</a:t>
            </a:r>
            <a:r>
              <a:rPr lang="en-US" sz="2800" b="1" dirty="0"/>
              <a:t> </a:t>
            </a:r>
            <a:r>
              <a:rPr lang="en-US" sz="2800" b="1" dirty="0" err="1"/>
              <a:t>निर्णयाच्या</a:t>
            </a:r>
            <a:r>
              <a:rPr lang="en-US" sz="2800" b="1" dirty="0"/>
              <a:t> </a:t>
            </a:r>
            <a:r>
              <a:rPr lang="en-US" sz="2800" b="1" dirty="0" err="1"/>
              <a:t>दिनांकापासून</a:t>
            </a:r>
            <a:r>
              <a:rPr lang="en-US" sz="2800" b="1" dirty="0"/>
              <a:t>  </a:t>
            </a:r>
            <a:r>
              <a:rPr lang="en-US" sz="2800" b="1" dirty="0" err="1"/>
              <a:t>साठ</a:t>
            </a:r>
            <a:r>
              <a:rPr lang="en-US" sz="2800" b="1" dirty="0"/>
              <a:t> </a:t>
            </a:r>
            <a:r>
              <a:rPr lang="en-US" sz="2800" b="1" dirty="0" err="1"/>
              <a:t>दिवसांच्या</a:t>
            </a:r>
            <a:r>
              <a:rPr lang="en-US" sz="2800" b="1" dirty="0"/>
              <a:t> </a:t>
            </a:r>
            <a:r>
              <a:rPr lang="en-US" sz="2800" b="1" dirty="0" err="1"/>
              <a:t>आत</a:t>
            </a:r>
            <a:r>
              <a:rPr lang="en-US" sz="2800" b="1" dirty="0" smtClean="0"/>
              <a:t>,</a:t>
            </a:r>
            <a:endParaRPr lang="mr-IN" sz="2800" b="1" dirty="0" smtClean="0"/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जिल्हास्तरीय</a:t>
            </a:r>
            <a:r>
              <a:rPr lang="en-US" sz="2800" b="1" dirty="0" smtClean="0"/>
              <a:t> </a:t>
            </a:r>
            <a:r>
              <a:rPr lang="en-US" sz="2800" b="1" dirty="0"/>
              <a:t>समितीकडे विनंती अर्ज </a:t>
            </a:r>
            <a:r>
              <a:rPr lang="en-US" sz="2800" b="1" dirty="0" err="1"/>
              <a:t>दाखल</a:t>
            </a:r>
            <a:r>
              <a:rPr lang="en-US" sz="2800" b="1" dirty="0"/>
              <a:t> </a:t>
            </a:r>
            <a:r>
              <a:rPr lang="en-US" sz="2800" b="1" dirty="0" err="1" smtClean="0"/>
              <a:t>करील</a:t>
            </a:r>
            <a:r>
              <a:rPr lang="en-US" sz="2800" b="1" dirty="0" smtClean="0"/>
              <a:t>.</a:t>
            </a:r>
            <a:endParaRPr lang="mr-IN" sz="2800" b="1" dirty="0" smtClean="0"/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जिल्हास्तरीय</a:t>
            </a:r>
            <a:r>
              <a:rPr lang="en-US" sz="2800" b="1" dirty="0" smtClean="0"/>
              <a:t> </a:t>
            </a:r>
            <a:r>
              <a:rPr lang="en-US" sz="2800" b="1" dirty="0" err="1"/>
              <a:t>समिती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विनंती</a:t>
            </a:r>
            <a:r>
              <a:rPr lang="en-US" sz="2800" b="1" dirty="0" smtClean="0"/>
              <a:t> </a:t>
            </a:r>
            <a:r>
              <a:rPr lang="en-US" sz="2800" b="1" dirty="0" err="1"/>
              <a:t>अर्जावरील</a:t>
            </a:r>
            <a:r>
              <a:rPr lang="en-US" sz="2800" b="1" dirty="0"/>
              <a:t> </a:t>
            </a:r>
            <a:r>
              <a:rPr lang="en-US" sz="2800" b="1" dirty="0" err="1"/>
              <a:t>सुनावणीसाठी</a:t>
            </a:r>
            <a:r>
              <a:rPr lang="en-US" sz="2800" b="1" dirty="0"/>
              <a:t> </a:t>
            </a:r>
            <a:r>
              <a:rPr lang="en-US" sz="2800" b="1" dirty="0" err="1"/>
              <a:t>दिनांक</a:t>
            </a:r>
            <a:r>
              <a:rPr lang="en-US" sz="2800" b="1" dirty="0"/>
              <a:t> </a:t>
            </a:r>
            <a:r>
              <a:rPr lang="en-US" sz="2800" b="1" dirty="0" err="1"/>
              <a:t>निश्चित</a:t>
            </a:r>
            <a:r>
              <a:rPr lang="en-US" sz="2800" b="1" dirty="0"/>
              <a:t> </a:t>
            </a:r>
            <a:r>
              <a:rPr lang="en-US" sz="2800" b="1" dirty="0" err="1"/>
              <a:t>करील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त्याबाबत</a:t>
            </a:r>
            <a:r>
              <a:rPr lang="en-US" sz="2800" b="1" dirty="0" smtClean="0"/>
              <a:t> </a:t>
            </a:r>
            <a:r>
              <a:rPr lang="en-US" sz="2800" b="1" dirty="0"/>
              <a:t>विनंती </a:t>
            </a:r>
            <a:r>
              <a:rPr lang="en-US" sz="2800" b="1" dirty="0" err="1"/>
              <a:t>अर्जदारास</a:t>
            </a:r>
            <a:r>
              <a:rPr lang="en-US" sz="2800" b="1" dirty="0"/>
              <a:t> </a:t>
            </a:r>
            <a:r>
              <a:rPr lang="en-US" sz="2800" b="1" dirty="0" smtClean="0"/>
              <a:t>व</a:t>
            </a:r>
            <a:r>
              <a:rPr lang="mr-IN" sz="2800" b="1" dirty="0" smtClean="0"/>
              <a:t> </a:t>
            </a:r>
            <a:r>
              <a:rPr lang="en-US" sz="2800" b="1" dirty="0" err="1" smtClean="0"/>
              <a:t>संबंधित</a:t>
            </a:r>
            <a:r>
              <a:rPr lang="en-US" sz="2800" b="1" dirty="0" smtClean="0"/>
              <a:t> </a:t>
            </a:r>
            <a:r>
              <a:rPr lang="en-US" sz="2800" b="1" dirty="0" err="1"/>
              <a:t>उपविभागस्तरीय</a:t>
            </a:r>
            <a:r>
              <a:rPr lang="en-US" sz="2800" b="1" dirty="0"/>
              <a:t> </a:t>
            </a:r>
            <a:r>
              <a:rPr lang="en-US" sz="2800" b="1" dirty="0" err="1"/>
              <a:t>समितीस</a:t>
            </a:r>
            <a:r>
              <a:rPr lang="en-US" sz="2800" b="1" dirty="0"/>
              <a:t> </a:t>
            </a:r>
            <a:r>
              <a:rPr lang="en-US" sz="2800" b="1" dirty="0" err="1"/>
              <a:t>लेखी</a:t>
            </a:r>
            <a:r>
              <a:rPr lang="en-US" sz="2800" b="1" dirty="0"/>
              <a:t> </a:t>
            </a:r>
            <a:r>
              <a:rPr lang="en-US" sz="2800" b="1" dirty="0" err="1"/>
              <a:t>कळवील</a:t>
            </a:r>
            <a:r>
              <a:rPr lang="en-US" sz="2800" b="1" dirty="0" smtClean="0"/>
              <a:t>,</a:t>
            </a:r>
            <a:endParaRPr lang="mr-IN" sz="2800" b="1" dirty="0" smtClean="0"/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en-US" sz="2800" b="1" dirty="0" err="1" smtClean="0"/>
              <a:t>तसेच</a:t>
            </a:r>
            <a:r>
              <a:rPr lang="en-US" sz="2800" b="1" dirty="0" smtClean="0"/>
              <a:t> </a:t>
            </a:r>
            <a:r>
              <a:rPr lang="en-US" sz="2800" b="1" dirty="0" err="1"/>
              <a:t>सुनावणीसाठी</a:t>
            </a:r>
            <a:r>
              <a:rPr lang="en-US" sz="2800" b="1" dirty="0"/>
              <a:t> </a:t>
            </a:r>
            <a:r>
              <a:rPr lang="en-US" sz="2800" b="1" dirty="0" err="1"/>
              <a:t>निश्चित</a:t>
            </a:r>
            <a:r>
              <a:rPr lang="en-US" sz="2800" b="1" dirty="0"/>
              <a:t> </a:t>
            </a:r>
            <a:r>
              <a:rPr lang="en-US" sz="2800" b="1" dirty="0" err="1"/>
              <a:t>केलेल्या</a:t>
            </a:r>
            <a:r>
              <a:rPr lang="en-US" sz="2800" b="1" dirty="0"/>
              <a:t> </a:t>
            </a:r>
            <a:r>
              <a:rPr lang="en-US" sz="2800" b="1" dirty="0" err="1"/>
              <a:t>दिनांकाच्या</a:t>
            </a:r>
            <a:r>
              <a:rPr lang="en-US" sz="2800" b="1" dirty="0"/>
              <a:t> </a:t>
            </a:r>
            <a:r>
              <a:rPr lang="en-US" sz="2800" b="1" dirty="0" err="1"/>
              <a:t>किमान</a:t>
            </a:r>
            <a:r>
              <a:rPr lang="en-US" sz="2800" b="1" dirty="0"/>
              <a:t> </a:t>
            </a:r>
            <a:r>
              <a:rPr lang="en-US" sz="2800" b="1" dirty="0" err="1"/>
              <a:t>पंधरा</a:t>
            </a:r>
            <a:r>
              <a:rPr lang="en-US" sz="2800" b="1" dirty="0"/>
              <a:t> </a:t>
            </a:r>
            <a:r>
              <a:rPr lang="en-US" sz="2800" b="1" dirty="0" err="1" smtClean="0"/>
              <a:t>दिवस</a:t>
            </a:r>
            <a:r>
              <a:rPr lang="mr-IN" sz="2800" b="1" dirty="0"/>
              <a:t> </a:t>
            </a:r>
            <a:r>
              <a:rPr lang="en-US" sz="2800" b="1" dirty="0" err="1" smtClean="0"/>
              <a:t>अगोदर</a:t>
            </a:r>
            <a:r>
              <a:rPr lang="en-US" sz="2800" b="1" dirty="0" smtClean="0"/>
              <a:t> </a:t>
            </a:r>
            <a:r>
              <a:rPr lang="en-US" sz="2800" b="1" dirty="0"/>
              <a:t>विनंती </a:t>
            </a:r>
            <a:r>
              <a:rPr lang="en-US" sz="2800" b="1" dirty="0" err="1"/>
              <a:t>अर्जदाराच्या</a:t>
            </a:r>
            <a:r>
              <a:rPr lang="en-US" sz="2800" b="1" dirty="0"/>
              <a:t> </a:t>
            </a:r>
            <a:r>
              <a:rPr lang="en-US" sz="2800" b="1" dirty="0" err="1"/>
              <a:t>गावातील</a:t>
            </a:r>
            <a:r>
              <a:rPr lang="en-US" sz="2800" b="1" dirty="0"/>
              <a:t> </a:t>
            </a:r>
            <a:r>
              <a:rPr lang="en-US" sz="2800" b="1" dirty="0" err="1"/>
              <a:t>सोयीस्कर</a:t>
            </a:r>
            <a:r>
              <a:rPr lang="en-US" sz="2800" b="1" dirty="0"/>
              <a:t> </a:t>
            </a:r>
            <a:r>
              <a:rPr lang="en-US" sz="2800" b="1" dirty="0" err="1"/>
              <a:t>सार्वजनिक</a:t>
            </a:r>
            <a:r>
              <a:rPr lang="en-US" sz="2800" b="1" dirty="0"/>
              <a:t> </a:t>
            </a:r>
            <a:r>
              <a:rPr lang="en-US" sz="2800" b="1" dirty="0" err="1"/>
              <a:t>ठिकाणी</a:t>
            </a:r>
            <a:r>
              <a:rPr lang="en-US" sz="2800" b="1" dirty="0"/>
              <a:t> </a:t>
            </a:r>
            <a:r>
              <a:rPr lang="en-US" sz="2800" b="1" dirty="0" err="1"/>
              <a:t>याबाबतची</a:t>
            </a:r>
            <a:r>
              <a:rPr lang="en-US" sz="2800" b="1" dirty="0"/>
              <a:t> </a:t>
            </a:r>
            <a:r>
              <a:rPr lang="en-US" sz="2800" b="1" dirty="0" err="1"/>
              <a:t>नोटीस</a:t>
            </a:r>
            <a:r>
              <a:rPr lang="en-US" sz="2800" b="1" dirty="0"/>
              <a:t> </a:t>
            </a:r>
            <a:r>
              <a:rPr lang="en-US" sz="2800" b="1" dirty="0" err="1"/>
              <a:t>लावून</a:t>
            </a:r>
            <a:r>
              <a:rPr lang="en-US" sz="2800" b="1" dirty="0"/>
              <a:t> </a:t>
            </a:r>
            <a:r>
              <a:rPr lang="en-US" sz="2800" b="1" dirty="0" err="1"/>
              <a:t>कळवील</a:t>
            </a:r>
            <a:r>
              <a:rPr lang="en-US" sz="2800" b="1" dirty="0"/>
              <a:t>. </a:t>
            </a:r>
            <a:endParaRPr lang="mr-IN" sz="2800" b="1" dirty="0"/>
          </a:p>
          <a:p>
            <a:pPr algn="just"/>
            <a:r>
              <a:rPr lang="en-US" sz="3200" b="1" dirty="0" smtClean="0"/>
              <a:t> </a:t>
            </a:r>
            <a:endParaRPr lang="en-US" sz="3200" b="1" dirty="0"/>
          </a:p>
          <a:p>
            <a:pPr marL="342900" indent="-342900" algn="just">
              <a:buFont typeface="Arial" pitchFamily="34" charset="0"/>
              <a:buChar char="•"/>
            </a:pPr>
            <a:endParaRPr lang="en-US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7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mr-IN" b="1" dirty="0" smtClean="0">
                <a:solidFill>
                  <a:srgbClr val="FF0000"/>
                </a:solidFill>
              </a:rPr>
              <a:t>अधिनियमातील तरतुदी -- कलमे 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5995005"/>
              </p:ext>
            </p:extLst>
          </p:nvPr>
        </p:nvGraphicFramePr>
        <p:xfrm>
          <a:off x="406400" y="533403"/>
          <a:ext cx="11277600" cy="6317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/>
                <a:gridCol w="9867900"/>
              </a:tblGrid>
              <a:tr h="421178">
                <a:tc>
                  <a:txBody>
                    <a:bodyPr/>
                    <a:lstStyle/>
                    <a:p>
                      <a:r>
                        <a:rPr lang="mr-IN" dirty="0" smtClean="0"/>
                        <a:t>कलम </a:t>
                      </a:r>
                      <a:endParaRPr lang="en-US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dirty="0" smtClean="0"/>
                        <a:t> तरतूद</a:t>
                      </a:r>
                      <a:endParaRPr lang="en-US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१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संक्षिप्त नाव व प्रारंभ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२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व्याख्या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३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वन निवासी अनुसूचित जमाती व इतर पारंपारिक वन निवासी यांचे वनहक्क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४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वनहक्कांना मान्यता देणे व ते निहित करणे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५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वनहक्क धारकाची कर्तव्ये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६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वनहक्क निहित करण्यासाठी प्राधिकार व कार्यपध्दती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७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अपराध व शास्ती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८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अपराधाची दखल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९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r-IN" b="1" dirty="0" smtClean="0"/>
                        <a:t>प्रधीकरणाचे सदस्य इत्यादी लोकसेवक असणे </a:t>
                      </a:r>
                      <a:endParaRPr lang="en-US" b="1" dirty="0" smtClean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१०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सदभाव पूर्वक केलेल्या कृतीला संरक्षण 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११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नोडल एजन्सी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१२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निदेश देण्याबाबतचा केंद्र सरकारचा अधिकार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१३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हा अधिनियम अन्य कोणत्याही कायद्याला न्यूनता आणीत नाही</a:t>
                      </a:r>
                      <a:endParaRPr lang="en-US" b="1" dirty="0"/>
                    </a:p>
                  </a:txBody>
                  <a:tcPr marL="121920" marR="121920"/>
                </a:tc>
              </a:tr>
              <a:tr h="421178">
                <a:tc>
                  <a:txBody>
                    <a:bodyPr/>
                    <a:lstStyle/>
                    <a:p>
                      <a:pPr algn="ctr"/>
                      <a:r>
                        <a:rPr lang="mr-IN" b="1" dirty="0" smtClean="0"/>
                        <a:t>१४</a:t>
                      </a:r>
                      <a:endParaRPr lang="en-US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r>
                        <a:rPr lang="mr-IN" b="1" dirty="0" smtClean="0"/>
                        <a:t>नियम करण्याचा अधिकार</a:t>
                      </a:r>
                      <a:endParaRPr lang="en-US" b="1" dirty="0"/>
                    </a:p>
                  </a:txBody>
                  <a:tcPr marL="121920" marR="121920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 smtClean="0"/>
              <a:t>pkachare@gmail.com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5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90600" y="619780"/>
            <a:ext cx="990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2800" b="1" dirty="0" smtClean="0">
                <a:solidFill>
                  <a:srgbClr val="FF0000"/>
                </a:solidFill>
              </a:rPr>
              <a:t>नियम १५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जिल्हास्तरीय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समित्यांना</a:t>
            </a:r>
            <a:r>
              <a:rPr lang="en-US" sz="2800" b="1" dirty="0">
                <a:solidFill>
                  <a:srgbClr val="FF0000"/>
                </a:solidFill>
              </a:rPr>
              <a:t> विनंती अर्ज </a:t>
            </a:r>
            <a:r>
              <a:rPr lang="en-US" sz="2800" b="1" dirty="0" err="1">
                <a:solidFill>
                  <a:srgbClr val="FF0000"/>
                </a:solidFill>
              </a:rPr>
              <a:t>करणे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endParaRPr lang="en-US" sz="2000" b="1" dirty="0">
              <a:solidFill>
                <a:srgbClr val="FF0000"/>
              </a:solidFill>
              <a:latin typeface="Mangal" pitchFamily="18" charset="0"/>
              <a:cs typeface="Mangal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1135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mr-IN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1600" b="1" dirty="0"/>
          </a:p>
        </p:txBody>
      </p:sp>
      <p:sp>
        <p:nvSpPr>
          <p:cNvPr id="4" name="Rectangle 3"/>
          <p:cNvSpPr/>
          <p:nvPr/>
        </p:nvSpPr>
        <p:spPr>
          <a:xfrm>
            <a:off x="304800" y="1164372"/>
            <a:ext cx="117348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800" b="1" dirty="0" err="1"/>
              <a:t>जिल्हास्तरीय</a:t>
            </a:r>
            <a:r>
              <a:rPr lang="en-US" sz="2800" b="1" dirty="0"/>
              <a:t> </a:t>
            </a:r>
            <a:r>
              <a:rPr lang="en-US" sz="2800" b="1" dirty="0" err="1"/>
              <a:t>समितीला</a:t>
            </a:r>
            <a:r>
              <a:rPr lang="en-US" sz="2800" b="1" dirty="0"/>
              <a:t> </a:t>
            </a:r>
            <a:r>
              <a:rPr lang="en-US" sz="2800" b="1" dirty="0" err="1"/>
              <a:t>एकतर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b="1" dirty="0" err="1" smtClean="0"/>
              <a:t>विनंती</a:t>
            </a:r>
            <a:r>
              <a:rPr lang="en-US" sz="2800" b="1" dirty="0" smtClean="0"/>
              <a:t> </a:t>
            </a:r>
            <a:r>
              <a:rPr lang="en-US" sz="2800" b="1" dirty="0" err="1"/>
              <a:t>अर्जास</a:t>
            </a:r>
            <a:r>
              <a:rPr lang="en-US" sz="2800" b="1" dirty="0"/>
              <a:t> </a:t>
            </a:r>
            <a:r>
              <a:rPr lang="en-US" sz="2800" b="1" dirty="0" err="1"/>
              <a:t>मान्यता</a:t>
            </a:r>
            <a:r>
              <a:rPr lang="en-US" sz="2800" b="1" dirty="0"/>
              <a:t> </a:t>
            </a:r>
            <a:r>
              <a:rPr lang="en-US" sz="2800" b="1" dirty="0" err="1"/>
              <a:t>देता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b="1" dirty="0" err="1" smtClean="0"/>
              <a:t>तो</a:t>
            </a:r>
            <a:r>
              <a:rPr lang="en-US" sz="2800" b="1" dirty="0" smtClean="0"/>
              <a:t> </a:t>
            </a:r>
            <a:r>
              <a:rPr lang="en-US" sz="2800" b="1" dirty="0" err="1"/>
              <a:t>फेटाळता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 </a:t>
            </a:r>
            <a:r>
              <a:rPr lang="en-US" sz="2800" b="1" dirty="0" err="1"/>
              <a:t>किंवा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b="1" dirty="0" err="1" smtClean="0"/>
              <a:t>तो</a:t>
            </a:r>
            <a:r>
              <a:rPr lang="en-US" sz="2800" b="1" dirty="0" smtClean="0"/>
              <a:t> </a:t>
            </a:r>
            <a:r>
              <a:rPr lang="en-US" sz="2800" b="1" dirty="0" err="1"/>
              <a:t>पुनर्निर्णयार्थ</a:t>
            </a:r>
            <a:r>
              <a:rPr lang="en-US" sz="2800" b="1" dirty="0"/>
              <a:t> </a:t>
            </a:r>
            <a:r>
              <a:rPr lang="en-US" sz="2800" b="1" dirty="0" err="1"/>
              <a:t>संबंधित</a:t>
            </a:r>
            <a:r>
              <a:rPr lang="mr-IN" sz="2800" b="1" dirty="0"/>
              <a:t> </a:t>
            </a:r>
            <a:r>
              <a:rPr lang="en-US" sz="2800" b="1" dirty="0" err="1"/>
              <a:t>उपविभागस्तरीय</a:t>
            </a:r>
            <a:r>
              <a:rPr lang="en-US" sz="2800" b="1" dirty="0"/>
              <a:t> समितीकडे </a:t>
            </a:r>
            <a:r>
              <a:rPr lang="en-US" sz="2800" b="1" dirty="0" err="1"/>
              <a:t>पाठविता</a:t>
            </a:r>
            <a:r>
              <a:rPr lang="en-US" sz="2800" b="1" dirty="0"/>
              <a:t> </a:t>
            </a:r>
            <a:r>
              <a:rPr lang="en-US" sz="2800" b="1" dirty="0" err="1"/>
              <a:t>येईल</a:t>
            </a:r>
            <a:r>
              <a:rPr lang="en-US" sz="2800" b="1" dirty="0"/>
              <a:t>. 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smtClean="0"/>
              <a:t>अ</a:t>
            </a:r>
            <a:r>
              <a:rPr lang="mr-IN" sz="2800" b="1" dirty="0" smtClean="0"/>
              <a:t>शा</a:t>
            </a:r>
            <a:r>
              <a:rPr lang="en-US" sz="2800" b="1" dirty="0" smtClean="0"/>
              <a:t> </a:t>
            </a:r>
            <a:r>
              <a:rPr lang="en-US" sz="2800" b="1" dirty="0" err="1"/>
              <a:t>संदर्भात</a:t>
            </a:r>
            <a:r>
              <a:rPr lang="en-US" sz="2800" b="1" dirty="0"/>
              <a:t> विनंती अर्ज </a:t>
            </a:r>
            <a:r>
              <a:rPr lang="en-US" sz="2800" b="1" dirty="0" err="1"/>
              <a:t>मिळाल्यावर</a:t>
            </a:r>
            <a:r>
              <a:rPr lang="en-US" sz="2800" b="1" dirty="0"/>
              <a:t>, </a:t>
            </a:r>
            <a:endParaRPr lang="mr-IN" sz="2800" b="1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b="1" dirty="0" err="1" smtClean="0"/>
              <a:t>उपविभागस्तरीय</a:t>
            </a:r>
            <a:r>
              <a:rPr lang="en-US" sz="2800" b="1" dirty="0" smtClean="0"/>
              <a:t> </a:t>
            </a:r>
            <a:r>
              <a:rPr lang="en-US" sz="2800" b="1" dirty="0" err="1"/>
              <a:t>समिती</a:t>
            </a:r>
            <a:r>
              <a:rPr lang="en-US" sz="2800" b="1" dirty="0"/>
              <a:t> विनंती </a:t>
            </a:r>
            <a:r>
              <a:rPr lang="en-US" sz="2800" b="1" dirty="0" err="1"/>
              <a:t>अर्जदाराचे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b="1" dirty="0" err="1" smtClean="0"/>
              <a:t>ग्रामसेभेचे</a:t>
            </a:r>
            <a:r>
              <a:rPr lang="en-US" sz="2800" b="1" dirty="0" smtClean="0"/>
              <a:t> </a:t>
            </a:r>
            <a:r>
              <a:rPr lang="en-US" sz="2800" b="1" dirty="0" err="1"/>
              <a:t>म्हणणे</a:t>
            </a:r>
            <a:r>
              <a:rPr lang="en-US" sz="2800" b="1" dirty="0"/>
              <a:t> </a:t>
            </a:r>
            <a:r>
              <a:rPr lang="en-US" sz="2800" b="1" dirty="0" err="1"/>
              <a:t>ऐकून</a:t>
            </a:r>
            <a:r>
              <a:rPr lang="en-US" sz="2800" b="1" dirty="0"/>
              <a:t> </a:t>
            </a:r>
            <a:r>
              <a:rPr lang="en-US" sz="2800" b="1" dirty="0" err="1" smtClean="0"/>
              <a:t>घेईल</a:t>
            </a:r>
            <a:r>
              <a:rPr lang="mr-IN" sz="2800" b="1" dirty="0"/>
              <a:t> </a:t>
            </a:r>
            <a:r>
              <a:rPr lang="en-US" sz="2800" b="1" dirty="0" err="1" smtClean="0"/>
              <a:t>आणि</a:t>
            </a:r>
            <a:r>
              <a:rPr lang="en-US" sz="2800" b="1" dirty="0" smtClean="0"/>
              <a:t> </a:t>
            </a:r>
            <a:endParaRPr lang="mr-IN" sz="2800" b="1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b="1" dirty="0" err="1" smtClean="0"/>
              <a:t>त्यावर</a:t>
            </a:r>
            <a:r>
              <a:rPr lang="en-US" sz="2800" b="1" dirty="0" smtClean="0"/>
              <a:t> </a:t>
            </a:r>
            <a:r>
              <a:rPr lang="en-US" sz="2800" b="1" dirty="0" err="1"/>
              <a:t>निर्णय</a:t>
            </a:r>
            <a:r>
              <a:rPr lang="en-US" sz="2800" b="1" dirty="0"/>
              <a:t> </a:t>
            </a:r>
            <a:r>
              <a:rPr lang="en-US" sz="2800" b="1" dirty="0" err="1"/>
              <a:t>घेईल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b="1" dirty="0" err="1" smtClean="0"/>
              <a:t>त्याबाबत</a:t>
            </a:r>
            <a:r>
              <a:rPr lang="en-US" sz="2800" b="1" dirty="0" smtClean="0"/>
              <a:t> </a:t>
            </a:r>
            <a:r>
              <a:rPr lang="en-US" sz="2800" b="1" dirty="0" err="1"/>
              <a:t>जिल्हास्तरीय</a:t>
            </a:r>
            <a:r>
              <a:rPr lang="en-US" sz="2800" b="1" dirty="0"/>
              <a:t> </a:t>
            </a:r>
            <a:r>
              <a:rPr lang="en-US" sz="2800" b="1" dirty="0" err="1"/>
              <a:t>समितीला</a:t>
            </a:r>
            <a:r>
              <a:rPr lang="en-US" sz="2800" b="1" dirty="0"/>
              <a:t> </a:t>
            </a:r>
            <a:r>
              <a:rPr lang="en-US" sz="2800" b="1" dirty="0" err="1" smtClean="0"/>
              <a:t>कळवील</a:t>
            </a:r>
            <a:r>
              <a:rPr lang="en-US" sz="2800" b="1" dirty="0" smtClean="0"/>
              <a:t>.</a:t>
            </a:r>
            <a:endParaRPr lang="mr-IN" sz="28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b="1" dirty="0" err="1" smtClean="0"/>
              <a:t>त्यानंतर</a:t>
            </a:r>
            <a:r>
              <a:rPr lang="en-US" sz="2800" b="1" dirty="0" smtClean="0"/>
              <a:t> </a:t>
            </a:r>
            <a:r>
              <a:rPr lang="en-US" sz="2800" b="1" dirty="0" err="1"/>
              <a:t>जिल्हास्तरीय</a:t>
            </a:r>
            <a:r>
              <a:rPr lang="en-US" sz="2800" b="1" dirty="0"/>
              <a:t> </a:t>
            </a:r>
            <a:r>
              <a:rPr lang="en-US" sz="2800" b="1" dirty="0" err="1"/>
              <a:t>समिती</a:t>
            </a:r>
            <a:r>
              <a:rPr lang="en-US" sz="2800" b="1" dirty="0"/>
              <a:t>, </a:t>
            </a:r>
            <a:r>
              <a:rPr lang="en-US" sz="2800" b="1" dirty="0" err="1" smtClean="0"/>
              <a:t>विनंती</a:t>
            </a:r>
            <a:r>
              <a:rPr lang="en-US" sz="2800" b="1" dirty="0" smtClean="0"/>
              <a:t> </a:t>
            </a:r>
            <a:r>
              <a:rPr lang="en-US" sz="2800" b="1" dirty="0"/>
              <a:t>अर्ज </a:t>
            </a:r>
            <a:r>
              <a:rPr lang="en-US" sz="2800" b="1" dirty="0" err="1"/>
              <a:t>विचारात</a:t>
            </a:r>
            <a:r>
              <a:rPr lang="en-US" sz="2800" b="1" dirty="0"/>
              <a:t> </a:t>
            </a:r>
            <a:r>
              <a:rPr lang="en-US" sz="2800" b="1" dirty="0" err="1"/>
              <a:t>घेईल</a:t>
            </a:r>
            <a:r>
              <a:rPr lang="en-US" sz="2800" b="1" dirty="0"/>
              <a:t> </a:t>
            </a:r>
            <a:r>
              <a:rPr lang="en-US" sz="2800" b="1" dirty="0" err="1"/>
              <a:t>आणि</a:t>
            </a:r>
            <a:r>
              <a:rPr lang="en-US" sz="2800" b="1" dirty="0"/>
              <a:t> </a:t>
            </a:r>
            <a:endParaRPr lang="mr-IN" sz="2800" b="1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b="1" dirty="0" err="1" smtClean="0"/>
              <a:t>त्यावर</a:t>
            </a:r>
            <a:r>
              <a:rPr lang="en-US" sz="2800" b="1" dirty="0" smtClean="0"/>
              <a:t> </a:t>
            </a:r>
            <a:r>
              <a:rPr lang="en-US" sz="2800" b="1" dirty="0"/>
              <a:t>विनंती अर्ज </a:t>
            </a:r>
            <a:r>
              <a:rPr lang="en-US" sz="2800" b="1" dirty="0" err="1"/>
              <a:t>स्वीकारल्याचा</a:t>
            </a:r>
            <a:r>
              <a:rPr lang="en-US" sz="2800" b="1" dirty="0"/>
              <a:t> </a:t>
            </a:r>
            <a:r>
              <a:rPr lang="mr-IN" sz="2800" b="1" dirty="0" smtClean="0"/>
              <a:t>अथवा 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b="1" dirty="0" err="1" smtClean="0"/>
              <a:t>फेटाळल्याचा</a:t>
            </a:r>
            <a:r>
              <a:rPr lang="mr-IN" sz="2800" b="1" dirty="0" smtClean="0"/>
              <a:t> </a:t>
            </a:r>
            <a:r>
              <a:rPr lang="en-US" sz="2800" b="1" dirty="0" err="1" smtClean="0"/>
              <a:t>समुचित</a:t>
            </a:r>
            <a:r>
              <a:rPr lang="en-US" sz="2800" b="1" dirty="0" smtClean="0"/>
              <a:t> </a:t>
            </a:r>
            <a:r>
              <a:rPr lang="en-US" sz="2800" b="1" dirty="0" err="1"/>
              <a:t>आदेश</a:t>
            </a:r>
            <a:r>
              <a:rPr lang="en-US" sz="2800" b="1" dirty="0"/>
              <a:t> </a:t>
            </a:r>
            <a:r>
              <a:rPr lang="en-US" sz="2800" b="1" dirty="0" err="1"/>
              <a:t>देईल</a:t>
            </a:r>
            <a:r>
              <a:rPr lang="en-US" sz="2800" b="1" dirty="0"/>
              <a:t>.</a:t>
            </a:r>
          </a:p>
          <a:p>
            <a:endParaRPr lang="en-US" sz="2800" dirty="0" smtClean="0"/>
          </a:p>
          <a:p>
            <a:pPr algn="just"/>
            <a:r>
              <a:rPr lang="en-US" sz="3200" dirty="0" smtClean="0"/>
              <a:t> </a:t>
            </a:r>
            <a:endParaRPr lang="en-US" sz="3200" dirty="0"/>
          </a:p>
          <a:p>
            <a:pPr marL="342900" indent="-342900" algn="just">
              <a:buFont typeface="Arial" pitchFamily="34" charset="0"/>
              <a:buChar char="•"/>
            </a:pPr>
            <a:endParaRPr lang="en-US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28800" y="685800"/>
            <a:ext cx="9296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r-IN" sz="2400" b="1" dirty="0" smtClean="0">
                <a:solidFill>
                  <a:srgbClr val="FF0000"/>
                </a:solidFill>
              </a:rPr>
              <a:t>नियम १६--</a:t>
            </a:r>
            <a:r>
              <a:rPr lang="en-US" sz="2400" b="1" dirty="0" err="1" smtClean="0">
                <a:solidFill>
                  <a:srgbClr val="FF0000"/>
                </a:solidFill>
              </a:rPr>
              <a:t>वनहक्क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दावे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धारकांना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दावे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मंजूरी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नंतरचे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सहाय्य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आणि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सहयोग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295400"/>
            <a:ext cx="10972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/>
              <a:t>राज्य</a:t>
            </a:r>
            <a:r>
              <a:rPr lang="en-US" sz="2400" b="1" dirty="0"/>
              <a:t> </a:t>
            </a:r>
            <a:r>
              <a:rPr lang="en-US" sz="2400" b="1" dirty="0" err="1"/>
              <a:t>शासन</a:t>
            </a:r>
            <a:r>
              <a:rPr lang="en-US" sz="2400" b="1" dirty="0"/>
              <a:t> </a:t>
            </a:r>
            <a:r>
              <a:rPr lang="en-US" sz="2400" b="1" dirty="0" err="1"/>
              <a:t>वननिवासी</a:t>
            </a:r>
            <a:r>
              <a:rPr lang="en-US" sz="2400" b="1" dirty="0"/>
              <a:t> </a:t>
            </a:r>
            <a:r>
              <a:rPr lang="en-US" sz="2400" b="1" dirty="0" err="1"/>
              <a:t>अनुसूचित</a:t>
            </a:r>
            <a:r>
              <a:rPr lang="en-US" sz="2400" b="1" dirty="0"/>
              <a:t> </a:t>
            </a:r>
            <a:r>
              <a:rPr lang="en-US" sz="2400" b="1" dirty="0" err="1"/>
              <a:t>जमाती</a:t>
            </a:r>
            <a:r>
              <a:rPr lang="en-US" sz="2400" b="1" dirty="0"/>
              <a:t> व </a:t>
            </a:r>
            <a:r>
              <a:rPr lang="en-US" sz="2400" b="1" dirty="0" err="1"/>
              <a:t>इतर</a:t>
            </a:r>
            <a:r>
              <a:rPr lang="en-US" sz="2400" b="1" dirty="0"/>
              <a:t> </a:t>
            </a:r>
            <a:r>
              <a:rPr lang="en-US" sz="2400" b="1" dirty="0" err="1"/>
              <a:t>पारंपरिक</a:t>
            </a:r>
            <a:r>
              <a:rPr lang="en-US" sz="2400" b="1" dirty="0"/>
              <a:t> </a:t>
            </a:r>
            <a:r>
              <a:rPr lang="en-US" sz="2400" b="1" dirty="0" err="1"/>
              <a:t>वननिवासी</a:t>
            </a:r>
            <a:r>
              <a:rPr lang="en-US" sz="2400" b="1" dirty="0"/>
              <a:t> </a:t>
            </a:r>
            <a:r>
              <a:rPr lang="en-US" sz="2400" b="1" dirty="0" err="1"/>
              <a:t>यांच्या</a:t>
            </a:r>
            <a:r>
              <a:rPr lang="en-US" sz="2400" b="1" dirty="0"/>
              <a:t> </a:t>
            </a:r>
            <a:r>
              <a:rPr lang="en-US" sz="2400" b="1" dirty="0" err="1"/>
              <a:t>उन्नतीसाठी</a:t>
            </a:r>
            <a:r>
              <a:rPr lang="en-US" sz="2400" b="1" dirty="0"/>
              <a:t> </a:t>
            </a:r>
            <a:r>
              <a:rPr lang="mr-IN" sz="2400" b="1" dirty="0"/>
              <a:t>विवध</a:t>
            </a:r>
            <a:r>
              <a:rPr lang="en-US" sz="2400" b="1" dirty="0" smtClean="0"/>
              <a:t> </a:t>
            </a:r>
            <a:r>
              <a:rPr lang="en-US" sz="2400" b="1" dirty="0" err="1"/>
              <a:t>विभागांमर्फत</a:t>
            </a:r>
            <a:r>
              <a:rPr lang="en-US" sz="2400" b="1" dirty="0"/>
              <a:t> </a:t>
            </a:r>
            <a:r>
              <a:rPr lang="en-US" sz="2400" b="1" dirty="0" err="1" smtClean="0"/>
              <a:t>विशेषत</a:t>
            </a:r>
            <a:r>
              <a:rPr lang="en-US" sz="2400" b="1" dirty="0" smtClean="0"/>
              <a:t>:</a:t>
            </a:r>
            <a:r>
              <a:rPr lang="mr-IN" sz="2400" b="1" dirty="0" smtClean="0"/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b="1" dirty="0" err="1" smtClean="0"/>
              <a:t>आदिवासी</a:t>
            </a:r>
            <a:r>
              <a:rPr lang="en-US" sz="2400" b="1" dirty="0" smtClean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r>
              <a:rPr lang="en-US" sz="2400" b="1" dirty="0" err="1"/>
              <a:t>समाज</a:t>
            </a:r>
            <a:r>
              <a:rPr lang="en-US" sz="2400" b="1" dirty="0"/>
              <a:t> </a:t>
            </a:r>
            <a:r>
              <a:rPr lang="en-US" sz="2400" b="1" dirty="0" err="1"/>
              <a:t>कल्याण</a:t>
            </a:r>
            <a:r>
              <a:rPr lang="en-US" sz="2400" b="1" dirty="0"/>
              <a:t>, </a:t>
            </a:r>
            <a:endParaRPr lang="mr-IN" sz="2400" b="1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b="1" dirty="0" err="1" smtClean="0"/>
              <a:t>पर्यावरण</a:t>
            </a:r>
            <a:r>
              <a:rPr lang="en-US" sz="2400" b="1" dirty="0" smtClean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r>
              <a:rPr lang="en-US" sz="2400" b="1" dirty="0" err="1"/>
              <a:t>वन</a:t>
            </a:r>
            <a:r>
              <a:rPr lang="en-US" sz="2400" b="1" dirty="0"/>
              <a:t>, </a:t>
            </a:r>
            <a:endParaRPr lang="mr-IN" sz="2400" b="1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b="1" dirty="0" err="1" smtClean="0"/>
              <a:t>महसूल</a:t>
            </a:r>
            <a:r>
              <a:rPr lang="en-US" sz="2400" b="1" dirty="0"/>
              <a:t>, </a:t>
            </a:r>
            <a:endParaRPr lang="mr-IN" sz="2400" b="1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b="1" dirty="0" err="1" smtClean="0"/>
              <a:t>ग्रामविकास</a:t>
            </a:r>
            <a:r>
              <a:rPr lang="en-US" sz="2400" b="1" dirty="0"/>
              <a:t>, </a:t>
            </a:r>
            <a:r>
              <a:rPr lang="en-US" sz="2400" b="1" dirty="0" err="1"/>
              <a:t>पंचायती</a:t>
            </a:r>
            <a:r>
              <a:rPr lang="en-US" sz="2400" b="1" dirty="0"/>
              <a:t> </a:t>
            </a:r>
            <a:r>
              <a:rPr lang="en-US" sz="2400" b="1" dirty="0" err="1"/>
              <a:t>राज</a:t>
            </a:r>
            <a:r>
              <a:rPr lang="en-US" sz="2400" b="1" dirty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endParaRPr lang="mr-IN" sz="2400" b="1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b="1" dirty="0" err="1" smtClean="0"/>
              <a:t>इतर</a:t>
            </a:r>
            <a:r>
              <a:rPr lang="en-US" sz="2400" b="1" dirty="0" smtClean="0"/>
              <a:t> </a:t>
            </a:r>
            <a:r>
              <a:rPr lang="en-US" sz="2400" b="1" dirty="0" err="1"/>
              <a:t>विभाग</a:t>
            </a:r>
            <a:r>
              <a:rPr lang="en-US" sz="2400" b="1" dirty="0"/>
              <a:t> </a:t>
            </a:r>
            <a:r>
              <a:rPr lang="en-US" sz="2400" b="1" dirty="0" err="1"/>
              <a:t>यांचेमार्फत</a:t>
            </a:r>
            <a:r>
              <a:rPr lang="en-US" sz="2400" b="1" dirty="0"/>
              <a:t> </a:t>
            </a:r>
            <a:r>
              <a:rPr lang="en-US" sz="2400" b="1" dirty="0" err="1"/>
              <a:t>या</a:t>
            </a:r>
            <a:r>
              <a:rPr lang="en-US" sz="2400" b="1" dirty="0"/>
              <a:t> </a:t>
            </a:r>
            <a:r>
              <a:rPr lang="en-US" sz="2400" b="1" dirty="0" err="1"/>
              <a:t>गोष्टींची</a:t>
            </a:r>
            <a:r>
              <a:rPr lang="en-US" sz="2400" b="1" dirty="0"/>
              <a:t> </a:t>
            </a:r>
            <a:r>
              <a:rPr lang="en-US" sz="2400" b="1" dirty="0" err="1"/>
              <a:t>सुनिश्चिती</a:t>
            </a:r>
            <a:r>
              <a:rPr lang="en-US" sz="2400" b="1" dirty="0"/>
              <a:t> </a:t>
            </a:r>
            <a:r>
              <a:rPr lang="en-US" sz="2400" b="1" dirty="0" err="1"/>
              <a:t>करेल</a:t>
            </a:r>
            <a:r>
              <a:rPr lang="en-US" sz="2400" b="1" dirty="0"/>
              <a:t> </a:t>
            </a:r>
            <a:r>
              <a:rPr lang="en-US" sz="2400" b="1" dirty="0" err="1"/>
              <a:t>की</a:t>
            </a:r>
            <a:r>
              <a:rPr lang="en-US" sz="2400" b="1" dirty="0"/>
              <a:t>, </a:t>
            </a:r>
            <a:endParaRPr lang="mr-IN" sz="2400" b="1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b="1" dirty="0" err="1" smtClean="0"/>
              <a:t>शासनाच्या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सर्व</a:t>
            </a:r>
            <a:r>
              <a:rPr lang="en-US" sz="2400" b="1" dirty="0"/>
              <a:t> </a:t>
            </a:r>
            <a:r>
              <a:rPr lang="en-US" sz="2400" b="1" dirty="0" err="1"/>
              <a:t>योजना</a:t>
            </a:r>
            <a:r>
              <a:rPr lang="en-US" sz="2400" b="1" dirty="0"/>
              <a:t> </a:t>
            </a:r>
            <a:endParaRPr lang="mr-IN" sz="2400" b="1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400" b="1" dirty="0" err="1" smtClean="0"/>
              <a:t>जमीन</a:t>
            </a:r>
            <a:r>
              <a:rPr lang="en-US" sz="2400" b="1" dirty="0" smtClean="0"/>
              <a:t> </a:t>
            </a:r>
            <a:r>
              <a:rPr lang="en-US" sz="2400" b="1" dirty="0" err="1"/>
              <a:t>सुधार</a:t>
            </a:r>
            <a:r>
              <a:rPr lang="en-US" sz="2400" b="1" dirty="0"/>
              <a:t>, </a:t>
            </a:r>
            <a:endParaRPr lang="mr-IN" sz="2400" b="1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400" b="1" dirty="0" err="1" smtClean="0"/>
              <a:t>जमिनीची</a:t>
            </a:r>
            <a:r>
              <a:rPr lang="en-US" sz="2400" b="1" dirty="0" smtClean="0"/>
              <a:t> </a:t>
            </a:r>
            <a:r>
              <a:rPr lang="en-US" sz="2400" b="1" dirty="0" err="1"/>
              <a:t>उत्पादन</a:t>
            </a:r>
            <a:r>
              <a:rPr lang="en-US" sz="2400" b="1" dirty="0"/>
              <a:t> </a:t>
            </a:r>
            <a:r>
              <a:rPr lang="en-US" sz="2400" b="1" dirty="0" err="1"/>
              <a:t>क्षमता</a:t>
            </a:r>
            <a:r>
              <a:rPr lang="en-US" sz="2400" b="1" dirty="0"/>
              <a:t>, </a:t>
            </a:r>
            <a:endParaRPr lang="mr-IN" sz="2400" b="1" dirty="0" smtClean="0"/>
          </a:p>
          <a:p>
            <a:pPr marL="1200150" lvl="2" indent="-285750">
              <a:buFont typeface="Arial" pitchFamily="34" charset="0"/>
              <a:buChar char="•"/>
            </a:pPr>
            <a:r>
              <a:rPr lang="en-US" sz="2400" b="1" dirty="0" err="1" smtClean="0"/>
              <a:t>मूलभूत</a:t>
            </a:r>
            <a:r>
              <a:rPr lang="en-US" sz="2400" b="1" dirty="0" smtClean="0"/>
              <a:t> </a:t>
            </a:r>
            <a:r>
              <a:rPr lang="en-US" sz="2400" b="1" dirty="0" err="1"/>
              <a:t>सुविधा</a:t>
            </a:r>
            <a:r>
              <a:rPr lang="en-US" sz="2400" b="1" dirty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r>
              <a:rPr lang="en-US" sz="2400" b="1" dirty="0" err="1"/>
              <a:t>इतर</a:t>
            </a:r>
            <a:r>
              <a:rPr lang="en-US" sz="2400" b="1" dirty="0"/>
              <a:t> </a:t>
            </a:r>
            <a:r>
              <a:rPr lang="en-US" sz="2400" b="1" dirty="0" err="1"/>
              <a:t>उपजीविकेशी</a:t>
            </a:r>
            <a:r>
              <a:rPr lang="en-US" sz="2400" b="1" dirty="0"/>
              <a:t> </a:t>
            </a:r>
            <a:r>
              <a:rPr lang="en-US" sz="2400" b="1" dirty="0" err="1"/>
              <a:t>संबंधित</a:t>
            </a:r>
            <a:r>
              <a:rPr lang="en-US" sz="2400" b="1" dirty="0"/>
              <a:t> </a:t>
            </a:r>
            <a:r>
              <a:rPr lang="en-US" sz="2400" b="1" dirty="0" err="1" smtClean="0"/>
              <a:t>उपाययोजनांसह</a:t>
            </a:r>
            <a:endParaRPr lang="mr-IN" sz="2400" b="1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err="1" smtClean="0"/>
              <a:t>या</a:t>
            </a:r>
            <a:r>
              <a:rPr lang="en-US" sz="2400" b="1" dirty="0" smtClean="0"/>
              <a:t> </a:t>
            </a:r>
            <a:r>
              <a:rPr lang="en-US" sz="2400" b="1" dirty="0" err="1"/>
              <a:t>अशा</a:t>
            </a:r>
            <a:r>
              <a:rPr lang="en-US" sz="2400" b="1" dirty="0"/>
              <a:t> </a:t>
            </a:r>
            <a:r>
              <a:rPr lang="en-US" sz="2400" b="1" dirty="0" err="1"/>
              <a:t>दावेदारांना</a:t>
            </a:r>
            <a:r>
              <a:rPr lang="en-US" sz="2400" b="1" dirty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r>
              <a:rPr lang="en-US" sz="2400" b="1" dirty="0" err="1" smtClean="0"/>
              <a:t>ज्यांचे</a:t>
            </a:r>
            <a:r>
              <a:rPr lang="en-US" sz="2400" b="1" dirty="0" smtClean="0"/>
              <a:t> </a:t>
            </a:r>
            <a:r>
              <a:rPr lang="en-US" sz="2400" b="1" dirty="0" err="1"/>
              <a:t>हक्क</a:t>
            </a:r>
            <a:r>
              <a:rPr lang="en-US" sz="2400" b="1" dirty="0"/>
              <a:t> </a:t>
            </a:r>
            <a:r>
              <a:rPr lang="en-US" sz="2400" b="1" dirty="0" err="1"/>
              <a:t>या</a:t>
            </a:r>
            <a:r>
              <a:rPr lang="en-US" sz="2400" b="1" dirty="0"/>
              <a:t> </a:t>
            </a:r>
            <a:r>
              <a:rPr lang="en-US" sz="2400" b="1" dirty="0" err="1"/>
              <a:t>कायद्यानुसार</a:t>
            </a:r>
            <a:r>
              <a:rPr lang="en-US" sz="2400" b="1" dirty="0"/>
              <a:t> </a:t>
            </a:r>
            <a:r>
              <a:rPr lang="en-US" sz="2400" b="1" dirty="0" err="1"/>
              <a:t>मान्य</a:t>
            </a:r>
            <a:r>
              <a:rPr lang="en-US" sz="2400" b="1" dirty="0"/>
              <a:t> </a:t>
            </a:r>
            <a:r>
              <a:rPr lang="en-US" sz="2400" b="1" dirty="0" err="1"/>
              <a:t>करण्यात</a:t>
            </a:r>
            <a:r>
              <a:rPr lang="en-US" sz="2400" b="1" dirty="0"/>
              <a:t> </a:t>
            </a:r>
            <a:r>
              <a:rPr lang="en-US" sz="2400" b="1" dirty="0" err="1"/>
              <a:t>आणि</a:t>
            </a:r>
            <a:r>
              <a:rPr lang="en-US" sz="2400" b="1" dirty="0"/>
              <a:t> </a:t>
            </a:r>
            <a:r>
              <a:rPr lang="en-US" sz="2400" b="1" dirty="0" err="1"/>
              <a:t>निहित</a:t>
            </a:r>
            <a:r>
              <a:rPr lang="en-US" sz="2400" b="1" dirty="0"/>
              <a:t> </a:t>
            </a:r>
            <a:r>
              <a:rPr lang="en-US" sz="2400" b="1" dirty="0" err="1"/>
              <a:t>करण्यात</a:t>
            </a:r>
            <a:r>
              <a:rPr lang="en-US" sz="2400" b="1" dirty="0"/>
              <a:t> </a:t>
            </a:r>
            <a:r>
              <a:rPr lang="en-US" sz="2400" b="1" dirty="0" err="1"/>
              <a:t>आले</a:t>
            </a:r>
            <a:r>
              <a:rPr lang="en-US" sz="2400" b="1" dirty="0"/>
              <a:t> </a:t>
            </a:r>
            <a:r>
              <a:rPr lang="en-US" sz="2400" b="1" dirty="0" err="1"/>
              <a:t>आहेत</a:t>
            </a:r>
            <a:r>
              <a:rPr lang="en-US" sz="2400" b="1" dirty="0"/>
              <a:t>, </a:t>
            </a:r>
            <a:r>
              <a:rPr lang="en-US" sz="2400" b="1" dirty="0" err="1"/>
              <a:t>अशा</a:t>
            </a:r>
            <a:r>
              <a:rPr lang="en-US" sz="2400" b="1" dirty="0"/>
              <a:t> </a:t>
            </a:r>
            <a:r>
              <a:rPr lang="en-US" sz="2400" b="1" dirty="0" err="1"/>
              <a:t>समूहांना</a:t>
            </a:r>
            <a:r>
              <a:rPr lang="en-US" sz="2400" b="1" dirty="0"/>
              <a:t> </a:t>
            </a:r>
            <a:r>
              <a:rPr lang="en-US" sz="2400" b="1" dirty="0" err="1" smtClean="0"/>
              <a:t>पुरविण्यात</a:t>
            </a:r>
            <a:r>
              <a:rPr lang="mr-IN" sz="2400" b="1" dirty="0"/>
              <a:t> </a:t>
            </a:r>
            <a:r>
              <a:rPr lang="mr-IN" sz="2400" b="1" dirty="0" smtClean="0"/>
              <a:t>याव्यात.</a:t>
            </a:r>
            <a:endParaRPr lang="en-US" sz="24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58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2351618" y="533400"/>
            <a:ext cx="7393516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mr-IN" sz="13800" b="1" dirty="0" smtClean="0">
                <a:solidFill>
                  <a:srgbClr val="00B050"/>
                </a:solidFill>
                <a:latin typeface="Kokila" pitchFamily="34" charset="0"/>
                <a:ea typeface="KaiTi" pitchFamily="49" charset="-122"/>
                <a:cs typeface="Kokila" pitchFamily="34" charset="0"/>
              </a:rPr>
              <a:t> धन्यवाद</a:t>
            </a:r>
            <a:r>
              <a:rPr lang="mr-IN" sz="7200" dirty="0" smtClean="0">
                <a:latin typeface="Kokila" pitchFamily="34" charset="0"/>
                <a:ea typeface="KaiTi" pitchFamily="49" charset="-122"/>
                <a:cs typeface="Kokila" pitchFamily="34" charset="0"/>
              </a:rPr>
              <a:t> </a:t>
            </a:r>
            <a:endParaRPr lang="en-US" sz="7200" dirty="0">
              <a:latin typeface="Kokila" pitchFamily="34" charset="0"/>
              <a:ea typeface="KaiTi" pitchFamily="49" charset="-122"/>
              <a:cs typeface="Kokila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pkachare@gmail.com</a:t>
            </a: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2474"/>
            <a:ext cx="12192000" cy="437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7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8319</TotalTime>
  <Words>6524</Words>
  <Application>Microsoft Office PowerPoint</Application>
  <PresentationFormat>Custom</PresentationFormat>
  <Paragraphs>816</Paragraphs>
  <Slides>92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92</vt:i4>
      </vt:variant>
    </vt:vector>
  </HeadingPairs>
  <TitlesOfParts>
    <vt:vector size="93" baseType="lpstr">
      <vt:lpstr>Flow</vt:lpstr>
      <vt:lpstr>PowerPoint Presentation</vt:lpstr>
      <vt:lpstr>PowerPoint Presentation</vt:lpstr>
      <vt:lpstr>वनहक्क अधिनियमाचे उद्देश</vt:lpstr>
      <vt:lpstr>PowerPoint Presentation</vt:lpstr>
      <vt:lpstr>PowerPoint Presentation</vt:lpstr>
      <vt:lpstr>PowerPoint Presentation</vt:lpstr>
      <vt:lpstr>PowerPoint Presentation</vt:lpstr>
      <vt:lpstr>अनुसूचित जमाती व इतर पारंपारिक वन निवासी (वनहक्क मान्य करणे) अधिनियम, २००६</vt:lpstr>
      <vt:lpstr>अधिनियमातील तरतुदी -- कलमे </vt:lpstr>
      <vt:lpstr>    प्रकरण एक अधिनियम नाव, व्याप्ती व व्याख्या कलम १ व २ </vt:lpstr>
      <vt:lpstr>प्रारंभिक संक्षिप्त नाव व प्रारंभ </vt:lpstr>
      <vt:lpstr>Eco System of RTI in Maharashtra</vt:lpstr>
      <vt:lpstr>कलम -२  महत्वाच्या  व्याख्या / संकल्पना</vt:lpstr>
      <vt:lpstr>कलम २(क)- सामूहिक वन साधनसंपत्ती </vt:lpstr>
      <vt:lpstr>कलम २(ख)- संरक्षित वन्य जीव वसतिस्थान</vt:lpstr>
      <vt:lpstr>कलम २(ग)- वन निवासी अनुसूचित जमाती</vt:lpstr>
      <vt:lpstr>कलम २(घ)- वन भूमी</vt:lpstr>
      <vt:lpstr>कलम २(ड.)- वन ग्राम</vt:lpstr>
      <vt:lpstr>कलम २(छ)- ग्रामसभा</vt:lpstr>
      <vt:lpstr>कलम २(ज)- वसतिस्थान</vt:lpstr>
      <vt:lpstr>कलम २(झ)- गौण वनोत्पादन</vt:lpstr>
      <vt:lpstr>कलम २(ण)- इतर पारंपारिक वननिवासी</vt:lpstr>
      <vt:lpstr>कलम २(त) - ग्राम</vt:lpstr>
      <vt:lpstr>कलम २(थ) - वन्य प्राणी</vt:lpstr>
      <vt:lpstr>कलम २ -- इतर व्याख्या</vt:lpstr>
      <vt:lpstr>    प्रकरण दोन वन निवासी अनुसूचित जमाती व इतर पारंपारिक वन निवासी यांचे वनहक्क. कलम ३ </vt:lpstr>
      <vt:lpstr>कलम-3(१) - वनहक्क </vt:lpstr>
      <vt:lpstr>कलम-३(१) वनहक्क </vt:lpstr>
      <vt:lpstr>      कलम ३ (ड) पुनर्वसन करण्याचा हक्क.</vt:lpstr>
      <vt:lpstr>कलम ३ (२) सुविधांसाठी जमीन परावर्तीत करण्याची तरतूद </vt:lpstr>
      <vt:lpstr> प्रकरण तीन वन निवासी--वनहक्कांची मान्यता,  त्यांचे पुन:स्थापन व ते निहीत करणे व तत्संबंधी बाबी कलम ४ व ५ </vt:lpstr>
      <vt:lpstr>कलम ४ - वनहक्कांची मान्यता, त्यांचे पुनःस्थापन व ते निहित करणे व तत्संबंधी बाबी </vt:lpstr>
      <vt:lpstr>कलम ४ - वनहक्कांची मान्यता, त्यांचे पुनःस्थापन व ते निहित करणे व तत्संबंधी बाबी </vt:lpstr>
      <vt:lpstr>कलम ४ - वनहक्कांची मान्यता, त्यांचे पुनःस्थापन व ते निहित करणे व तत्संबंधी बाबी </vt:lpstr>
      <vt:lpstr>कलम ४ - वनहक्कांची मान्यता, त्यांचे पुनःस्थापन व ते निहित करणे व तत्संबंधी बाबी </vt:lpstr>
      <vt:lpstr>कलम ४ - वनहक्कांची मान्यता, त्यांचे पुनःस्थापन व ते निहित करणे व तत्संबंधी बाबी </vt:lpstr>
      <vt:lpstr>कलम ४ - वनहक्कांची मान्यता, त्यांचे पुनःस्थापन व ते निहित करणे व तत्संबंधी बाबी </vt:lpstr>
      <vt:lpstr>कलम ४ - वनहक्कांची मान्यता, त्यांचे पुनःस्थापन व ते निहित करणे व तत्संबंधी बाबी </vt:lpstr>
      <vt:lpstr> कलम ५- वनहक्क धारकाची कर्तव्ये</vt:lpstr>
      <vt:lpstr> </vt:lpstr>
      <vt:lpstr> प्रकरण चार वनहक्क निहित करण्यासाठी प्राधिकार व कार्यपध्दती.  कलम ६ </vt:lpstr>
      <vt:lpstr>वनहक्क निहित करण्यासाठी प्राधिकार व कार्यपध्दती  कलम ६(१)</vt:lpstr>
      <vt:lpstr>कलम ६(२) व (३) - ग्रामसभेने दावा नाकारल्यास उपविभागस्तरीय समितीकडे अर्ज</vt:lpstr>
      <vt:lpstr>कलम ६(४) – उपविभागस्तरीय समितीने  दावा नाकारल्यास जिल्हा समितीकडे अर्ज</vt:lpstr>
      <vt:lpstr>कलम ६(५) ते (७) – जिल्हा स्तरीय समिती कामकाज  </vt:lpstr>
      <vt:lpstr>कलम ६(८) ते (९) – जिल्हा स्तरीय समिती कामकाज  </vt:lpstr>
      <vt:lpstr> प्रकरण पाच अपराध व शास्ती.  कलम ७ व ८ </vt:lpstr>
      <vt:lpstr>  </vt:lpstr>
      <vt:lpstr>  </vt:lpstr>
      <vt:lpstr> प्रकरण सहा संकीर्ण  कलम ९ ते १४ </vt:lpstr>
      <vt:lpstr>  </vt:lpstr>
      <vt:lpstr>      कलम-१०: सद्भावपूर्वक कृतीला संरक्षण</vt:lpstr>
      <vt:lpstr>      कलम-११ व १२ : नोडल एजन्सी </vt:lpstr>
      <vt:lpstr>      कलम-१३ : अधिनियमातील तरतुदींचे स्वरूप  </vt:lpstr>
      <vt:lpstr>कलम १४ – केंद्र शासनाचे  नियम करण्याचे अधिकार </vt:lpstr>
      <vt:lpstr>कलम १४ – केंद्र शासनाचे  नियम करण्याचे अधिकार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 Padavala</dc:creator>
  <cp:lastModifiedBy>Pralhad Kachare</cp:lastModifiedBy>
  <cp:revision>1324</cp:revision>
  <cp:lastPrinted>2016-04-26T13:06:41Z</cp:lastPrinted>
  <dcterms:created xsi:type="dcterms:W3CDTF">2006-08-16T00:00:00Z</dcterms:created>
  <dcterms:modified xsi:type="dcterms:W3CDTF">2018-06-06T02:45:59Z</dcterms:modified>
</cp:coreProperties>
</file>